
<file path=[Content_Types].xml><?xml version="1.0" encoding="utf-8"?>
<Types xmlns="http://schemas.openxmlformats.org/package/2006/content-types">
  <Default Extension="jpeg" ContentType="image/jpeg"/>
  <Default Extension="mp4" ContentType="video/unknown"/>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media1.mp4" ContentType="video/mp4"/>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trictFirstAndLastChars="0" autoCompressPictures="0">
  <p:sldMasterIdLst>
    <p:sldMasterId id="2147483735"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0" themeSkinType="0" themeTransitionType="0" useThemeTransition="1" byMouseClick="0" attrType="0" dur="0" useSnd="1" useSndIndex="1" sndIndex="0" r:sndid="rId1"/>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8CCEDD79-4879-4819-BCC9-954B804A2D74}" styleName="Table_0">
    <a:wholeTbl>
      <a:tcTxStyle>
        <a:font>
          <a:latin typeface="Arial"/>
          <a:ea typeface="Arial"/>
          <a:cs typeface="Arial"/>
        </a:font>
        <a:srgbClr val="000000"/>
      </a:tcTxStyle>
      <a:tcStyle>
        <a:tcBdr>
          <a:left>
            <a:ln w="9525" cap="flat" cmpd="sng">
              <a:solidFill>
                <a:srgbClr val="9e9e9e"/>
              </a:solidFill>
              <a:prstDash val="solid"/>
              <a:round/>
              <a:headEnd w="sm" len="sm"/>
              <a:tailEnd w="sm" len="sm"/>
            </a:ln>
          </a:left>
          <a:right>
            <a:ln w="9525" cap="flat" cmpd="sng">
              <a:solidFill>
                <a:srgbClr val="9e9e9e"/>
              </a:solidFill>
              <a:prstDash val="solid"/>
              <a:round/>
              <a:headEnd w="sm" len="sm"/>
              <a:tailEnd w="sm" len="sm"/>
            </a:ln>
          </a:right>
          <a:top>
            <a:ln w="9525" cap="flat" cmpd="sng">
              <a:solidFill>
                <a:srgbClr val="9e9e9e"/>
              </a:solidFill>
              <a:prstDash val="solid"/>
              <a:round/>
              <a:headEnd w="sm" len="sm"/>
              <a:tailEnd w="sm" len="sm"/>
            </a:ln>
          </a:top>
          <a:bottom>
            <a:ln w="9525" cap="flat" cmpd="sng">
              <a:solidFill>
                <a:srgbClr val="9e9e9e"/>
              </a:solidFill>
              <a:prstDash val="solid"/>
              <a:round/>
              <a:headEnd w="sm" len="sm"/>
              <a:tailEnd w="sm" len="sm"/>
            </a:ln>
          </a:bottom>
          <a:insideH>
            <a:ln w="9525" cap="flat" cmpd="sng">
              <a:solidFill>
                <a:srgbClr val="9e9e9e"/>
              </a:solidFill>
              <a:prstDash val="solid"/>
              <a:round/>
              <a:headEnd w="sm" len="sm"/>
              <a:tailEnd w="sm" len="sm"/>
            </a:ln>
          </a:insideH>
          <a:insideV>
            <a:ln w="9525" cap="flat" cmpd="sng">
              <a:solidFill>
                <a:srgbClr val="9e9e9e"/>
              </a:solidFill>
              <a:prstDash val="solid"/>
              <a:round/>
              <a:headEnd w="sm" len="sm"/>
              <a:tailEnd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Comments="0">
  <p:normalViewPr snapVertSplitter="1">
    <p:restoredLeft sz="12579"/>
    <p:restoredTop sz="88186"/>
  </p:normalViewPr>
  <p:slideViewPr>
    <p:cSldViewPr snapToGrid="0">
      <p:cViewPr varScale="1">
        <p:scale>
          <a:sx n="100" d="100"/>
          <a:sy n="100" d="100"/>
        </p:scale>
        <p:origin x="0" y="0"/>
      </p:cViewPr>
      <p:guideLst>
        <p:guide orient="horz" pos="1616"/>
        <p:guide pos="2876"/>
      </p:guideLst>
    </p:cSldViewPr>
  </p:slideViewPr>
  <p:notesTextViewPr>
    <p:cViewPr>
      <p:scale>
        <a:sx n="100" d="100"/>
        <a:sy n="100" d="100"/>
      </p:scale>
      <p:origin x="0" y="0"/>
    </p:cViewPr>
  </p:notesTextViewPr>
  <p:gridSpacing cx="72009" cy="72009"/>
</p:viewPr>
</file>

<file path=ppt/_rels/presProps.xml.rels><?xml version="1.0" encoding="UTF-8" standalone="yes" ?><Relationships xmlns="http://schemas.openxmlformats.org/package/2006/relationships"><Relationship Id="rId1" Type="http://schemas.openxmlformats.org/officeDocument/2006/relationships/externalLinkPath" Target="" TargetMode="External" /></Relationships>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presProps" Target="presProps.xml"  /><Relationship Id="rId29" Type="http://schemas.openxmlformats.org/officeDocument/2006/relationships/viewProps" Target="viewProps.xml"  /><Relationship Id="rId3" Type="http://schemas.openxmlformats.org/officeDocument/2006/relationships/slide" Target="slides/slide1.xml"  /><Relationship Id="rId30" Type="http://schemas.openxmlformats.org/officeDocument/2006/relationships/theme" Target="theme/theme1.xml"  /><Relationship Id="rId31"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3;n"/>
          <p:cNvSpPr>
            <a:spLocks noGrp="1" noRot="1" noChangeAspect="1" noTextEdit="1"/>
          </p:cNvSpPr>
          <p:nvPr>
            <p:ph type="sldImg" idx="2"/>
          </p:nvPr>
        </p:nvSpPr>
        <p:spPr>
          <a:xfrm>
            <a:off x="381300" y="685800"/>
            <a:ext cx="6096075"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r>
              <a:rPr lang="ko-KR" altLang="en-US"/>
              <a:t/>
            </a:r>
            <a:endParaRPr lang="ko-KR" altLang="en-US"/>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70" name="Google Shape;470;gdd4ea94bb4_11_63: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471" name="Google Shape;471;gdd4ea94bb4_11_6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72" name="Google Shape;572;gde1bcbfda6_2_32: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73" name="Google Shape;573;gde1bcbfda6_2_3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다양한 수어 통역 서비스 중에서 가장 많이 사용되는 것은 수어통역사입니다. 수어 통역 센터의 수어통역사 혹은 프리랜서 수어통역사를 통해 수어 통역 서비스를 이용합니다. 하지만 이런 서비스같은 경우, 통역사가 퇴근한 밤 시간이나 사람들이 많이 이용하는 시간대의 경우에는 이용하기 어려운 경우가 있습니다. 또한, 수어 통역사 수가 부족하여 이용하고자 해도 순서를 기다려야 하는 경우가 많아 원하는 때 이용하기 어려움을 겪는 경우가 많습니다. 병원의 경우, 의료 기록같은 개인적고 타인에게 알리고 싶지 않은 내용이 들어가 있기 때문에 제3자인 수어통역사에게 공개되기 꺼려하는 경우에도 이용하기 어렵습니다.</a:t>
            </a:r>
            <a:endParaRPr lang="en"/>
          </a:p>
          <a:p>
            <a:pPr marL="0" lvl="0" indent="0" algn="l" rtl="0">
              <a:lnSpc>
                <a:spcPct val="138000"/>
              </a:lnSpc>
              <a:spcBef>
                <a:spcPts val="0"/>
              </a:spcBef>
              <a:spcAft>
                <a:spcPts val="0"/>
              </a:spcAft>
              <a:buClr>
                <a:schemeClr val="dk1"/>
              </a:buClr>
              <a:buSzPct val="25000"/>
              <a:buFont typeface="Arial"/>
              <a:buNone/>
              <a:defRPr/>
            </a:pPr>
            <a:r>
              <a:rPr lang="en" sz="1000" b="1">
                <a:solidFill>
                  <a:srgbClr val="242323"/>
                </a:solidFill>
                <a:latin typeface="맑은 고딕"/>
                <a:ea typeface="맑은 고딕"/>
                <a:cs typeface="맑은 고딕"/>
                <a:sym typeface="맑은 고딕"/>
              </a:rPr>
              <a:t>목표</a:t>
            </a:r>
            <a:endParaRPr lang="en" sz="1000" b="1">
              <a:solidFill>
                <a:srgbClr val="242323"/>
              </a:solidFill>
              <a:latin typeface="맑은 고딕"/>
              <a:ea typeface="맑은 고딕"/>
              <a:cs typeface="맑은 고딕"/>
              <a:sym typeface="맑은 고딕"/>
            </a:endParaRPr>
          </a:p>
          <a:p>
            <a:pPr marL="0" lvl="0" indent="0" algn="l" rtl="0">
              <a:lnSpc>
                <a:spcPct val="138000"/>
              </a:lnSpc>
              <a:spcBef>
                <a:spcPts val="0"/>
              </a:spcBef>
              <a:spcAft>
                <a:spcPts val="0"/>
              </a:spcAft>
              <a:buClr>
                <a:schemeClr val="dk1"/>
              </a:buClr>
              <a:buSzPct val="25000"/>
              <a:buFont typeface="Arial"/>
              <a:buNone/>
              <a:defRPr/>
            </a:pPr>
            <a:r>
              <a:rPr lang="en" sz="1000">
                <a:solidFill>
                  <a:srgbClr val="242323"/>
                </a:solidFill>
                <a:latin typeface="맑은 고딕"/>
                <a:ea typeface="맑은 고딕"/>
                <a:cs typeface="맑은 고딕"/>
                <a:sym typeface="맑은 고딕"/>
              </a:rPr>
              <a:t>저희는 1) 수화 통역에 제3자를 참여시켜야 하는 번거로움을 줄이고 </a:t>
            </a:r>
            <a:endParaRPr lang="en" sz="1000">
              <a:solidFill>
                <a:srgbClr val="242323"/>
              </a:solidFill>
              <a:latin typeface="맑은 고딕"/>
              <a:ea typeface="맑은 고딕"/>
              <a:cs typeface="맑은 고딕"/>
              <a:sym typeface="맑은 고딕"/>
            </a:endParaRPr>
          </a:p>
          <a:p>
            <a:pPr marL="0" lvl="0" indent="457200" algn="l" rtl="0">
              <a:lnSpc>
                <a:spcPct val="138000"/>
              </a:lnSpc>
              <a:spcBef>
                <a:spcPts val="0"/>
              </a:spcBef>
              <a:spcAft>
                <a:spcPts val="0"/>
              </a:spcAft>
              <a:buClr>
                <a:schemeClr val="dk1"/>
              </a:buClr>
              <a:buSzPct val="25000"/>
              <a:buFont typeface="Arial"/>
              <a:buNone/>
              <a:defRPr/>
            </a:pPr>
            <a:r>
              <a:rPr lang="en" sz="1000">
                <a:solidFill>
                  <a:srgbClr val="242323"/>
                </a:solidFill>
                <a:latin typeface="맑은 고딕"/>
                <a:ea typeface="맑은 고딕"/>
                <a:cs typeface="맑은 고딕"/>
                <a:sym typeface="맑은 고딕"/>
              </a:rPr>
              <a:t>2)농인이 병원 이용시 음성언어 정보에 쉽게 접근할 수 있도록 만드는 것과 더 나아가서 </a:t>
            </a:r>
            <a:endParaRPr lang="en" sz="1000">
              <a:solidFill>
                <a:srgbClr val="242323"/>
              </a:solidFill>
              <a:latin typeface="맑은 고딕"/>
              <a:ea typeface="맑은 고딕"/>
              <a:cs typeface="맑은 고딕"/>
              <a:sym typeface="맑은 고딕"/>
            </a:endParaRPr>
          </a:p>
          <a:p>
            <a:pPr marL="0" lvl="0" indent="457200" algn="l" rtl="0">
              <a:lnSpc>
                <a:spcPct val="138000"/>
              </a:lnSpc>
              <a:spcBef>
                <a:spcPts val="0"/>
              </a:spcBef>
              <a:spcAft>
                <a:spcPts val="0"/>
              </a:spcAft>
              <a:buClr>
                <a:schemeClr val="dk1"/>
              </a:buClr>
              <a:buSzPct val="25000"/>
              <a:buFont typeface="Arial"/>
              <a:buNone/>
              <a:defRPr/>
            </a:pPr>
            <a:r>
              <a:rPr lang="en" sz="1000">
                <a:solidFill>
                  <a:srgbClr val="242323"/>
                </a:solidFill>
                <a:latin typeface="맑은 고딕"/>
                <a:ea typeface="맑은 고딕"/>
                <a:cs typeface="맑은 고딕"/>
                <a:sym typeface="맑은 고딕"/>
              </a:rPr>
              <a:t>3)농인의 실생활에서 사용될 수 있는 한국 수어 어플리케이션을 만드는 것 이렇게 세 가지를 프로젝트 목표로 삼았습니다.</a:t>
            </a:r>
            <a:endParaRPr lang="en" sz="1000">
              <a:solidFill>
                <a:srgbClr val="242323"/>
              </a:solidFill>
              <a:latin typeface="맑은 고딕"/>
              <a:ea typeface="맑은 고딕"/>
              <a:cs typeface="맑은 고딕"/>
              <a:sym typeface="맑은 고딕"/>
            </a:endParaRPr>
          </a:p>
          <a:p>
            <a:pPr marL="0" lvl="0" indent="0" algn="l" rtl="0">
              <a:lnSpc>
                <a:spcPct val="138000"/>
              </a:lnSpc>
              <a:spcBef>
                <a:spcPts val="0"/>
              </a:spcBef>
              <a:spcAft>
                <a:spcPts val="0"/>
              </a:spcAft>
              <a:buClr>
                <a:schemeClr val="dk1"/>
              </a:buClr>
              <a:buSzPct val="25000"/>
              <a:buFont typeface="Arial"/>
              <a:buNone/>
              <a:defRPr/>
            </a:pPr>
            <a:endParaRPr sz="1000" b="1">
              <a:solidFill>
                <a:srgbClr val="333333"/>
              </a:solidFill>
              <a:latin typeface="맑은 고딕"/>
              <a:ea typeface="맑은 고딕"/>
              <a:cs typeface="맑은 고딕"/>
              <a:sym typeface="맑은 고딕"/>
            </a:endParaRPr>
          </a:p>
          <a:p>
            <a:pPr marL="0" lvl="0" indent="0" algn="l" rtl="0">
              <a:lnSpc>
                <a:spcPct val="138000"/>
              </a:lnSpc>
              <a:spcBef>
                <a:spcPts val="0"/>
              </a:spcBef>
              <a:spcAft>
                <a:spcPts val="0"/>
              </a:spcAft>
              <a:buClr>
                <a:schemeClr val="dk1"/>
              </a:buClr>
              <a:buSzPct val="25000"/>
              <a:buFont typeface="Arial"/>
              <a:buNone/>
              <a:defRPr/>
            </a:pPr>
            <a:r>
              <a:rPr lang="en" sz="1000" b="1">
                <a:solidFill>
                  <a:srgbClr val="333333"/>
                </a:solidFill>
                <a:latin typeface="맑은 고딕"/>
                <a:ea typeface="맑은 고딕"/>
                <a:cs typeface="맑은 고딕"/>
                <a:sym typeface="맑은 고딕"/>
              </a:rPr>
              <a:t>차별화</a:t>
            </a:r>
            <a:endParaRPr lang="en" sz="1000" b="1">
              <a:solidFill>
                <a:srgbClr val="333333"/>
              </a:solidFill>
              <a:latin typeface="맑은 고딕"/>
              <a:ea typeface="맑은 고딕"/>
              <a:cs typeface="맑은 고딕"/>
              <a:sym typeface="맑은 고딕"/>
            </a:endParaRPr>
          </a:p>
          <a:p>
            <a:pPr marL="0" lvl="0" indent="0" algn="l" rtl="0">
              <a:lnSpc>
                <a:spcPct val="138000"/>
              </a:lnSpc>
              <a:spcBef>
                <a:spcPts val="0"/>
              </a:spcBef>
              <a:spcAft>
                <a:spcPts val="0"/>
              </a:spcAft>
              <a:buClr>
                <a:schemeClr val="dk1"/>
              </a:buClr>
              <a:buSzPct val="25000"/>
              <a:buFont typeface="Arial"/>
              <a:buNone/>
              <a:defRPr/>
            </a:pPr>
            <a:r>
              <a:rPr lang="en" sz="1000">
                <a:solidFill>
                  <a:srgbClr val="333333"/>
                </a:solidFill>
                <a:latin typeface="맑은 고딕"/>
                <a:ea typeface="맑은 고딕"/>
                <a:cs typeface="맑은 고딕"/>
                <a:sym typeface="맑은 고딕"/>
              </a:rPr>
              <a:t>현재 제공되고 있는 대부분의 청각장애인 관련 서비스는 수어통역사나 속기사에 의해 직접 제공되고 있습니다. 또한 미국 수화인 ASL은 관련 번역 어플이 많이 개발되고 있지만 우리 나라에서 사용할 수 있는 어플리케이션은 문장을 입력했을 때 수화를 애니메이션으로 보여주는 ‘수화번역 도우미’ 어플리케이션 하나입니다.</a:t>
            </a:r>
            <a:endParaRPr lang="en" sz="1000">
              <a:solidFill>
                <a:srgbClr val="333333"/>
              </a:solidFill>
              <a:latin typeface="맑은 고딕"/>
              <a:ea typeface="맑은 고딕"/>
              <a:cs typeface="맑은 고딕"/>
              <a:sym typeface="맑은 고딕"/>
            </a:endParaRPr>
          </a:p>
          <a:p>
            <a:pPr marL="0" lvl="0" indent="0" algn="l" rtl="0">
              <a:lnSpc>
                <a:spcPct val="115000"/>
              </a:lnSpc>
              <a:spcBef>
                <a:spcPts val="0"/>
              </a:spcBef>
              <a:spcAft>
                <a:spcPts val="0"/>
              </a:spcAft>
              <a:buClr>
                <a:schemeClr val="dk1"/>
              </a:buClr>
              <a:buSzPct val="25000"/>
              <a:buFont typeface="Arial"/>
              <a:buNone/>
              <a:defRPr/>
            </a:pPr>
            <a:r>
              <a:rPr lang="en" sz="1000">
                <a:solidFill>
                  <a:srgbClr val="333333"/>
                </a:solidFill>
                <a:latin typeface="맑은 고딕"/>
                <a:ea typeface="맑은 고딕"/>
                <a:cs typeface="맑은 고딕"/>
                <a:sym typeface="맑은 고딕"/>
              </a:rPr>
              <a:t> 이러한 문제점을 해결하기 위해, 수어를 음성으로 번역해주는 서비스를 만들었습니다. 수화 통역에 제3자를 동행하여야 하는 번거로움을 줄이고, 언제 어디서든 쉽게 서비스에 접근할 수 있도록 디스플레이를 이용한 키오스크로 제작하였습니다.</a:t>
            </a:r>
            <a:endParaRPr lang="en" sz="1000">
              <a:solidFill>
                <a:srgbClr val="333333"/>
              </a:solidFill>
              <a:latin typeface="맑은 고딕"/>
              <a:ea typeface="맑은 고딕"/>
              <a:cs typeface="맑은 고딕"/>
              <a:sym typeface="맑은 고딕"/>
            </a:endParaRPr>
          </a:p>
          <a:p>
            <a:pPr marL="0" lvl="0" indent="0" algn="l" rtl="0">
              <a:spcBef>
                <a:spcPts val="0"/>
              </a:spcBef>
              <a:spcAft>
                <a:spcPts val="0"/>
              </a:spcAft>
              <a:buNone/>
              <a:defRPr/>
            </a:pPr>
            <a:endParaRPr/>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06" name="Google Shape;606;gdd6edaea52_0_96: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07" name="Google Shape;607;gdd6edaea52_0_9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저희의 서비스는 수어 영상을 한국어로 번역하는 것입니다. </a:t>
            </a:r>
            <a:endParaRPr lang="en"/>
          </a:p>
          <a:p>
            <a:pPr marL="0" lvl="0" indent="0" algn="l" rtl="0">
              <a:spcBef>
                <a:spcPts val="0"/>
              </a:spcBef>
              <a:spcAft>
                <a:spcPts val="0"/>
              </a:spcAft>
              <a:buNone/>
              <a:defRPr/>
            </a:pPr>
            <a:r>
              <a:rPr lang="en"/>
              <a:t>먼저 수어 영상을 촬영하게 되면 영상을 이미지로 전처리해서 서버로 전송합니다. </a:t>
            </a:r>
            <a:endParaRPr lang="en"/>
          </a:p>
          <a:p>
            <a:pPr marL="0" lvl="0" indent="0" algn="l" rtl="0">
              <a:spcBef>
                <a:spcPts val="0"/>
              </a:spcBef>
              <a:spcAft>
                <a:spcPts val="0"/>
              </a:spcAft>
              <a:buNone/>
              <a:defRPr/>
            </a:pPr>
            <a:r>
              <a:rPr lang="en"/>
              <a:t>서버에서는 전처리된 이미지를 수어 분류 모델을 통해 단어로 출력해준다. </a:t>
            </a:r>
            <a:endParaRPr lang="en"/>
          </a:p>
          <a:p>
            <a:pPr marL="0" lvl="0" indent="0" algn="l" rtl="0">
              <a:spcBef>
                <a:spcPts val="0"/>
              </a:spcBef>
              <a:spcAft>
                <a:spcPts val="0"/>
              </a:spcAft>
              <a:buNone/>
              <a:defRPr/>
            </a:pPr>
            <a:r>
              <a:rPr lang="en"/>
              <a:t>모델에 의해 출력된 단어는 GET방식으로 웹 페이지를 호출하게 된다.</a:t>
            </a:r>
            <a:endParaRPr lang="en"/>
          </a:p>
          <a:p>
            <a:pPr marL="0" lvl="0" indent="0" algn="l" rtl="0">
              <a:spcBef>
                <a:spcPts val="0"/>
              </a:spcBef>
              <a:spcAft>
                <a:spcPts val="0"/>
              </a:spcAft>
              <a:buNone/>
              <a:defRPr/>
            </a:pPr>
            <a:r>
              <a:rPr lang="en"/>
              <a:t>호출된 웹 페이지는 입력된 단어를 음성으로 변환하여 출력해준다.</a:t>
            </a:r>
            <a:endParaRPr/>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28" name="Google Shape;628;gdb10752270_0_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29" name="Google Shape;629;gdb10752270_0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34" name="Google Shape;634;gdd6edaea52_0_36: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35" name="Google Shape;635;gdd6edaea52_0_3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팀구성 및 역할 분배는 다음과 같습니다</a:t>
            </a:r>
            <a:endParaRPr lang="en"/>
          </a:p>
          <a:p>
            <a:pPr marL="0" lvl="0" indent="0" algn="l" rtl="0">
              <a:spcBef>
                <a:spcPts val="0"/>
              </a:spcBef>
              <a:spcAft>
                <a:spcPts val="0"/>
              </a:spcAft>
              <a:buNone/>
              <a:defRPr/>
            </a:pPr>
            <a:r>
              <a:rPr lang="en"/>
              <a:t>AI 분야는 유영현, 오은영, 정연욱 3명이 담당하였고 수어 동작 예측 모델 구현과, 서버 프로그램 구현을 맡았습니다</a:t>
            </a:r>
            <a:endParaRPr lang="en"/>
          </a:p>
          <a:p>
            <a:pPr marL="0" lvl="0" indent="0" algn="l" rtl="0">
              <a:spcBef>
                <a:spcPts val="0"/>
              </a:spcBef>
              <a:spcAft>
                <a:spcPts val="0"/>
              </a:spcAft>
              <a:buNone/>
              <a:defRPr/>
            </a:pPr>
            <a:r>
              <a:rPr lang="en"/>
              <a:t>IOT 분야는 목민수씨가 담당하였고 라즈베리파이를 이용한 플랫폼 개발과 서버프로그램 구현을 맡았습니다</a:t>
            </a:r>
            <a:endParaRPr lang="en"/>
          </a:p>
          <a:p>
            <a:pPr marL="0" lvl="0" indent="0" algn="l" rtl="0">
              <a:spcBef>
                <a:spcPts val="0"/>
              </a:spcBef>
              <a:spcAft>
                <a:spcPts val="0"/>
              </a:spcAft>
              <a:buNone/>
              <a:defRPr/>
            </a:pPr>
            <a:r>
              <a:rPr lang="en"/>
              <a:t>Big Data 분야는 김대찬씨가 담당하였고 데이터 수집 및 시각화, 웹 서버 구축 그리고 서버 프로그램 구현을 맡았습니다</a:t>
            </a:r>
            <a:endParaRPr/>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48" name="Google Shape;648;gdd6edaea52_3_52: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49" name="Google Shape;649;gdd6edaea52_3_5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sz="1200"/>
              <a:t>빅데이터 파트에서는 ai의 테스트 영상을 한국 수어 사전의 영상 데이터와 프로젝트 배경 제시를 위한 데이터를 수집했습니다. </a:t>
            </a:r>
            <a:endParaRPr lang="en" sz="1200"/>
          </a:p>
          <a:p>
            <a:pPr marL="0" lvl="0" indent="0" algn="l" rtl="0">
              <a:spcBef>
                <a:spcPts val="0"/>
              </a:spcBef>
              <a:spcAft>
                <a:spcPts val="0"/>
              </a:spcAft>
              <a:buNone/>
              <a:defRPr/>
            </a:pPr>
            <a:endParaRPr sz="1200"/>
          </a:p>
          <a:p>
            <a:pPr marL="0" lvl="0" indent="0" algn="l" rtl="0">
              <a:spcBef>
                <a:spcPts val="0"/>
              </a:spcBef>
              <a:spcAft>
                <a:spcPts val="0"/>
              </a:spcAft>
              <a:buNone/>
              <a:defRPr/>
            </a:pPr>
            <a:r>
              <a:rPr lang="en" sz="1200"/>
              <a:t>또한, 네이버 블로그, 뉴스 등의 검색결과를 수집했습니다. 이 결과를 바탕으로 의료 관련 용어들을 선정하였고 이를 ai모델링에 사용했습니다. </a:t>
            </a:r>
            <a:endParaRPr sz="1200"/>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62" name="Google Shape;662;gdb10752270_2_52: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63" name="Google Shape;663;gdb10752270_2_5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sz="1200"/>
              <a:t>그리고 수어사용 실태 조사와 수집된 데이터들을 이용해 그래프로 시각화 하여 프로젝트 배경을 시각적으로 제시했습니다. </a:t>
            </a:r>
            <a:endParaRPr lang="en" sz="1200"/>
          </a:p>
          <a:p>
            <a:pPr marL="0" lvl="0" indent="0" algn="l" rtl="0">
              <a:spcBef>
                <a:spcPts val="0"/>
              </a:spcBef>
              <a:spcAft>
                <a:spcPts val="0"/>
              </a:spcAft>
              <a:buNone/>
              <a:defRPr/>
            </a:pPr>
            <a:endParaRPr sz="1200"/>
          </a:p>
          <a:p>
            <a:pPr marL="0" lvl="0" indent="0" algn="l" rtl="0">
              <a:spcBef>
                <a:spcPts val="0"/>
              </a:spcBef>
              <a:spcAft>
                <a:spcPts val="0"/>
              </a:spcAft>
              <a:buNone/>
              <a:defRPr/>
            </a:pPr>
            <a:r>
              <a:rPr lang="en" sz="1200"/>
              <a:t>마지막으로 저희 조에 없는 클라우드 반을 대신해 django 프로젝트를 ec2 서버에 연동하는 작업을 맡아 진행했습니다.</a:t>
            </a:r>
            <a:endParaRPr sz="1200"/>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77" name="Google Shape;677;gdd4ea94bb4_11_142: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78" name="Google Shape;678;gdd4ea94bb4_11_14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lnSpc>
                <a:spcPct val="161111"/>
              </a:lnSpc>
              <a:spcBef>
                <a:spcPts val="0"/>
              </a:spcBef>
              <a:spcAft>
                <a:spcPts val="2300"/>
              </a:spcAft>
              <a:buNone/>
              <a:defRPr/>
            </a:pPr>
            <a:r>
              <a:rPr lang="en" sz="1350">
                <a:solidFill>
                  <a:srgbClr val="3c3c3c"/>
                </a:solidFill>
                <a:highlight>
                  <a:srgbClr val="ffffff"/>
                </a:highlight>
              </a:rPr>
              <a:t>비디오 분류의 가장 기본적인 구현인 이미지 분류 네트워크를 사용했습니다. 30개의 영상으로 구성된 26개의 단어 클래스를 사용했고, </a:t>
            </a:r>
            <a:r>
              <a:rPr lang="en" sz="1350">
                <a:solidFill>
                  <a:srgbClr val="3c3c3c"/>
                </a:solidFill>
                <a:highlight>
                  <a:schemeClr val="lt1"/>
                </a:highlight>
              </a:rPr>
              <a:t>용량을 최소화 하기 위해 height와 width를 112로 설정했습니다.</a:t>
            </a:r>
            <a:r>
              <a:rPr lang="en" sz="1350">
                <a:solidFill>
                  <a:srgbClr val="3c3c3c"/>
                </a:solidFill>
                <a:highlight>
                  <a:srgbClr val="ffffff"/>
                </a:highlight>
              </a:rPr>
              <a:t> 전체 비디오의 단일 프레임에서 이미지 분류 모델을 실행 한 다음 모든 개별 확률을 평균화하여 최종 확률 벡터를 얻습니다. </a:t>
            </a:r>
            <a:r>
              <a:rPr lang="en" sz="1350">
                <a:solidFill>
                  <a:schemeClr val="dk1"/>
                </a:solidFill>
                <a:highlight>
                  <a:srgbClr val="ffffff"/>
                </a:highlight>
              </a:rPr>
              <a:t>Single frame cnn은 전체 비디오에서 n개의 프레임을 가져 와서 예측한 뒤  비디오에 대한 최종 활동 클래스를 제공하기 위해 해당 n개의 프레임 예측을 평균화시켜 결과값을 보여줍니다.</a:t>
            </a:r>
            <a:endParaRPr sz="1350">
              <a:solidFill>
                <a:schemeClr val="dk1"/>
              </a:solidFill>
              <a:highlight>
                <a:srgbClr val="ffffff"/>
              </a:highlight>
            </a:endParaRPr>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00" name="Google Shape;700;gdd6edaea52_0_65: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01" name="Google Shape;701;gdd6edaea52_0_6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앞서 소개한 2D CNN을 활용한 모델 뿐만 아니라 3D CNN을 활용한 C3D모델로도 학습을 진행하여보았습니다. </a:t>
            </a:r>
            <a:endParaRPr lang="en"/>
          </a:p>
          <a:p>
            <a:pPr marL="0" lvl="0" indent="0" algn="just" rtl="0">
              <a:spcBef>
                <a:spcPts val="0"/>
              </a:spcBef>
              <a:spcAft>
                <a:spcPts val="0"/>
              </a:spcAft>
              <a:buNone/>
              <a:defRPr/>
            </a:pPr>
            <a:r>
              <a:rPr lang="en" sz="1200" b="1">
                <a:solidFill>
                  <a:srgbClr val="242323"/>
                </a:solidFill>
                <a:latin typeface="Calibri"/>
                <a:ea typeface="Calibri"/>
                <a:cs typeface="Calibri"/>
                <a:sym typeface="Calibri"/>
              </a:rPr>
              <a:t>기존의 2D CNN에서 비디오를 분석할 때, 비디오의 각 프레임을 스틸이미지로 취급하고 이러한 각 프레임에 CNN을 적용하여 동작을 인식합니다. 하지만 이러한 접근법은 다수의 연속된 프레임으로 인코딩 된 모션정보를 고려하지 않습니다. 이러한 문제를 해결하기 위해 3D CNN은 공간 및 시간 차원 모두에 따라 구별되는 특징을 포착하도록 구성되어 있습니다.</a:t>
            </a:r>
            <a:endParaRPr lang="en" sz="1200" b="1">
              <a:solidFill>
                <a:srgbClr val="242323"/>
              </a:solidFill>
              <a:latin typeface="Calibri"/>
              <a:ea typeface="Calibri"/>
              <a:cs typeface="Calibri"/>
              <a:sym typeface="Calibri"/>
            </a:endParaRPr>
          </a:p>
          <a:p>
            <a:pPr marL="0" lvl="0" indent="0" algn="just" rtl="0">
              <a:spcBef>
                <a:spcPts val="0"/>
              </a:spcBef>
              <a:spcAft>
                <a:spcPts val="0"/>
              </a:spcAft>
              <a:buNone/>
              <a:defRPr/>
            </a:pPr>
            <a:r>
              <a:rPr lang="en" sz="1200" b="1">
                <a:solidFill>
                  <a:srgbClr val="242323"/>
                </a:solidFill>
                <a:latin typeface="Calibri"/>
                <a:ea typeface="Calibri"/>
                <a:cs typeface="Calibri"/>
                <a:sym typeface="Calibri"/>
              </a:rPr>
              <a:t>이러한 특징으로 C3D 모델에서는 </a:t>
            </a:r>
            <a:r>
              <a:rPr lang="en">
                <a:solidFill>
                  <a:schemeClr val="dk1"/>
                </a:solidFill>
              </a:rPr>
              <a:t>앞선 모델과 Input data의 형태도 달라졌는데, 이 모델에서는 112,112,16,3의 형태로 데이터를 가공하여 모델에 집어넣어 학습을 진행하였습니다. </a:t>
            </a:r>
            <a:endParaRPr lang="en">
              <a:solidFill>
                <a:schemeClr val="dk1"/>
              </a:solidFill>
            </a:endParaRPr>
          </a:p>
          <a:p>
            <a:pPr marL="0" lvl="0" indent="0" algn="l" rtl="0">
              <a:spcBef>
                <a:spcPts val="0"/>
              </a:spcBef>
              <a:spcAft>
                <a:spcPts val="0"/>
              </a:spcAft>
              <a:buNone/>
              <a:defRPr/>
            </a:pPr>
            <a:r>
              <a:rPr lang="en"/>
              <a:t>이때 학습에 사용된 데이터의 양이 적어 학습이 제대로 진행되지 않았고 이를 해결하기 위해 데이터 증식을 이용하였습니다.</a:t>
            </a:r>
            <a:endParaRPr lang="en"/>
          </a:p>
          <a:p>
            <a:pPr marL="0" lvl="0" indent="0" algn="l" rtl="0">
              <a:spcBef>
                <a:spcPts val="0"/>
              </a:spcBef>
              <a:spcAft>
                <a:spcPts val="0"/>
              </a:spcAft>
              <a:buNone/>
              <a:defRPr/>
            </a:pPr>
            <a:r>
              <a:rPr lang="en"/>
              <a:t> 3가지 방법으로 데이터 증식을 하였고 그결과 원본 데이터를 30배 증식하여 총 xxxx개의 데이터를 이용하여 학습을 진행하였습니다.</a:t>
            </a:r>
            <a:endParaRPr lang="en"/>
          </a:p>
          <a:p>
            <a:pPr marL="0" lvl="0" indent="0" algn="l" rtl="0">
              <a:spcBef>
                <a:spcPts val="0"/>
              </a:spcBef>
              <a:spcAft>
                <a:spcPts val="0"/>
              </a:spcAft>
              <a:buNone/>
              <a:defRPr/>
            </a:pPr>
            <a:r>
              <a:rPr lang="en"/>
              <a:t>모델을 최적화하는 과정에서 </a:t>
            </a:r>
            <a:r>
              <a:rPr lang="en" sz="1200">
                <a:solidFill>
                  <a:schemeClr val="dk1"/>
                </a:solidFill>
                <a:latin typeface="Kreon Light"/>
                <a:ea typeface="Kreon Light"/>
                <a:cs typeface="Kreon Light"/>
                <a:sym typeface="Kreon Light"/>
              </a:rPr>
              <a:t>Optimizer와 Learning_rate 변경해가며 모델 탐색을 진행하였고, Dropgout과 Early_stopping을 사용하여 과적합을 방지하였습니다. 그 결과 최적의 모델은 다음과 같았습니다.</a:t>
            </a:r>
            <a:endParaRPr/>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20" name="Google Shape;720;gde1bcbfda6_7_11: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21" name="Google Shape;721;gde1bcbfda6_7_1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IoT 분야에서는 라즈베리파이를 이용하여 영상을 촬영하고 영상처리 오픈소스인 OpenCV를 이용하여 </a:t>
            </a:r>
            <a:r>
              <a:rPr lang="en">
                <a:solidFill>
                  <a:schemeClr val="dk1"/>
                </a:solidFill>
              </a:rPr>
              <a:t>요구하는 모델에 맞게 사이즈를 조절하고 프레임을 잘라내는</a:t>
            </a:r>
            <a:r>
              <a:rPr lang="en"/>
              <a:t> 전처리를 하였습니다.</a:t>
            </a:r>
            <a:endParaRPr lang="en"/>
          </a:p>
          <a:p>
            <a:pPr marL="0" lvl="0" indent="0" algn="l" rtl="0">
              <a:spcBef>
                <a:spcPts val="0"/>
              </a:spcBef>
              <a:spcAft>
                <a:spcPts val="0"/>
              </a:spcAft>
              <a:buNone/>
              <a:defRPr/>
            </a:pPr>
            <a:r>
              <a:rPr lang="en"/>
              <a:t>이를 통하여 전송할 데이터의 양을 원본 영상의 크기보다 10배 이하로 줄일 수 있었습니다.</a:t>
            </a:r>
            <a:endParaRPr lang="en"/>
          </a:p>
          <a:p>
            <a:pPr marL="0" lvl="0" indent="0" algn="l" rtl="0">
              <a:spcBef>
                <a:spcPts val="0"/>
              </a:spcBef>
              <a:spcAft>
                <a:spcPts val="0"/>
              </a:spcAft>
              <a:buNone/>
              <a:defRPr/>
            </a:pPr>
            <a:endParaRPr/>
          </a:p>
          <a:p>
            <a:pPr marL="0" lvl="0" indent="0" algn="l" rtl="0">
              <a:spcBef>
                <a:spcPts val="0"/>
              </a:spcBef>
              <a:spcAft>
                <a:spcPts val="0"/>
              </a:spcAft>
              <a:buNone/>
              <a:defRPr/>
            </a:pPr>
            <a:r>
              <a:rPr lang="en"/>
              <a:t>이 촬영 결과를 EC2 서버로 소켓 통신을 통해 전송하면 서버에서 동작을 분석하여 나온 단어가 MQTT 통신을 이용하여 라즈베리파이로 전달됩니다.</a:t>
            </a:r>
            <a:endParaRPr lang="en"/>
          </a:p>
          <a:p>
            <a:pPr marL="0" lvl="0" indent="0" algn="l" rtl="0">
              <a:spcBef>
                <a:spcPts val="0"/>
              </a:spcBef>
              <a:spcAft>
                <a:spcPts val="0"/>
              </a:spcAft>
              <a:buNone/>
              <a:defRPr/>
            </a:pPr>
            <a:r>
              <a:rPr lang="en"/>
              <a:t>라즈베리파이에서는 전달받은 단어를 디스플레이를 통하여 보여주고 블루투스 스피커로 TTS 음성을 출력하게 됩니다.</a:t>
            </a:r>
            <a:endParaRPr/>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41" name="Google Shape;741;gdd4ea94bb4_11_124: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42" name="Google Shape;742;gdd4ea94bb4_11_124: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다음은 시연영상입니다 본 시연영상은 먼저 학습한 수어 데이터를 보여주고 저희가 해당 수어를 재현하면서 테스트를 진행한 영상입니다 본래 계획으론 번역 결과로 텍스트와 음성을 같이 출력해야 하지만, 무선통신의 문제로 음성 출력이 원활하지 않아 현재 음성출력은 영상에서 나타나진 않습니다.</a:t>
            </a:r>
            <a:endParaRPr/>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76" name="Google Shape;476;gdd4ea94bb4_11_45: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477" name="Google Shape;477;gdd4ea94bb4_11_4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51" name="Google Shape;751;gdb10752270_0_14: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52" name="Google Shape;752;gdb10752270_0_14: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57" name="Google Shape;757;gdd4ea94bb4_11_169: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58" name="Google Shape;758;gdd4ea94bb4_11_169: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통신 방법 개선</a:t>
            </a:r>
            <a:endParaRPr lang="en"/>
          </a:p>
          <a:p>
            <a:pPr marL="0" lvl="0" indent="0" algn="l" rtl="0">
              <a:spcBef>
                <a:spcPts val="0"/>
              </a:spcBef>
              <a:spcAft>
                <a:spcPts val="0"/>
              </a:spcAft>
              <a:buNone/>
              <a:defRPr/>
            </a:pPr>
            <a:r>
              <a:rPr lang="en"/>
              <a:t>라즈베리파이로 무선 통신을 하는데서 에러가 종종 발생하였다. 라즈베리파이 하나로 여러 개의 통신을 연결하였고, 시연 환경에서 수신감도가 양호하지 못하여 발생한 것으로 보인다.</a:t>
            </a:r>
            <a:endParaRPr lang="en"/>
          </a:p>
          <a:p>
            <a:pPr marL="0" lvl="0" indent="0" algn="l" rtl="0">
              <a:spcBef>
                <a:spcPts val="0"/>
              </a:spcBef>
              <a:spcAft>
                <a:spcPts val="0"/>
              </a:spcAft>
              <a:buNone/>
              <a:defRPr/>
            </a:pPr>
            <a:r>
              <a:rPr lang="en"/>
              <a:t>이를 보완하기 위해서 하드웨어로는 라즈베리파이의 수신 감도를 높이기 위해 성능이 좋지 못한 기본적으로 보드에 있는 안테나를 대체하여 외부에 안테나를 연결하는 방법이 있습니다.</a:t>
            </a:r>
            <a:endParaRPr lang="en"/>
          </a:p>
          <a:p>
            <a:pPr marL="0" lvl="0" indent="0" algn="l" rtl="0">
              <a:spcBef>
                <a:spcPts val="0"/>
              </a:spcBef>
              <a:spcAft>
                <a:spcPts val="0"/>
              </a:spcAft>
              <a:buNone/>
              <a:defRPr/>
            </a:pPr>
            <a:r>
              <a:rPr lang="en"/>
              <a:t>소프트웨어적으로는 핸드셰이킹(Hand shaking)을 구현하여 손실로 인한 에러가 발생하였을때 다시 전송하도록 하는 것입니다.</a:t>
            </a:r>
            <a:endParaRPr lang="en"/>
          </a:p>
          <a:p>
            <a:pPr marL="0" lvl="0" indent="0" algn="l" rtl="0">
              <a:spcBef>
                <a:spcPts val="0"/>
              </a:spcBef>
              <a:spcAft>
                <a:spcPts val="0"/>
              </a:spcAft>
              <a:buNone/>
              <a:defRPr/>
            </a:pPr>
            <a:r>
              <a:rPr lang="en"/>
              <a:t>이 두 가지 방법을 통하여 통신 과정에서 발생한 에러들을 해결할 수 있을 것입니다.</a:t>
            </a:r>
            <a:endParaRPr lang="en"/>
          </a:p>
          <a:p>
            <a:pPr marL="0" lvl="0" indent="0" algn="l" rtl="0">
              <a:spcBef>
                <a:spcPts val="0"/>
              </a:spcBef>
              <a:spcAft>
                <a:spcPts val="0"/>
              </a:spcAft>
              <a:buNone/>
              <a:defRPr/>
            </a:pPr>
            <a:endParaRPr/>
          </a:p>
          <a:p>
            <a:pPr marL="0" lvl="0" indent="0" algn="l" rtl="0">
              <a:spcBef>
                <a:spcPts val="0"/>
              </a:spcBef>
              <a:spcAft>
                <a:spcPts val="0"/>
              </a:spcAft>
              <a:buNone/>
              <a:defRPr/>
            </a:pPr>
            <a:r>
              <a:rPr lang="en"/>
              <a:t>모델 성능 개선</a:t>
            </a:r>
            <a:endParaRPr lang="en"/>
          </a:p>
          <a:p>
            <a:pPr marL="0" lvl="0" indent="0" algn="l" rtl="0">
              <a:spcBef>
                <a:spcPts val="0"/>
              </a:spcBef>
              <a:spcAft>
                <a:spcPts val="0"/>
              </a:spcAft>
              <a:buNone/>
              <a:defRPr/>
            </a:pPr>
            <a:r>
              <a:rPr lang="en"/>
              <a:t>C3D를 이용하여 모델 학습을 진행하였는데, 학습에 사용할 데이터가 부족하여 데이터 증식을 이용하여 학습을 진행하였습니다. 그 결과 학습 데이터와 모델의 성능이 좋지 않았습니다. 추후에 기회가 있다면 많은 데이터를 수집하여 모델을 학습하겠습니다. 이를 통해 더 좋은 모델을 구현하고 서비스의 품질을 개선하겠습니다.</a:t>
            </a:r>
            <a:endParaRPr/>
          </a:p>
        </p:txBody>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76" name="Google Shape;776;gdb10752270_5_8: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77" name="Google Shape;777;gdb10752270_5_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93" name="Google Shape;793;gde824eea95_0_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94" name="Google Shape;794;gde824eea95_0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현재 개발된 서비스의 형태는 단어를 번역하는 서비스입니다. 이를 더 발전시켜 문장을 번역할 수 있는 서비스로 확장하겠습니다. 또한 현재 서비스의 방향은 청각장애인으로부터 비장애인으로 향하는 단방향 서비스입니다. 이를 확장하여 청각장애인과 비장애인간의 양방향 서비스를 구현하겠습니다. 마지막으로 현재는 라즈베리파이를 사용한 키오스크 형태로 서비스를 개발하였습니다. 이를 웹과 어플리케이션등의 다른 채널로 확장하여 접근성을 높이겠습니다. </a:t>
            </a:r>
            <a:endParaRPr/>
          </a:p>
        </p:txBody>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03" name="Google Shape;803;gde824eea95_0_17: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804" name="Google Shape;804;gde824eea95_0_17: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809" name="Google Shape;809;gdb10752270_5_58: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810" name="Google Shape;810;gdb10752270_5_5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90" name="Google Shape;490;gdb10752270_0_7: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491" name="Google Shape;491;gdb10752270_0_7: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
            </a:r>
            <a:endParaRPr lang="ko-KR"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496" name="Google Shape;496;gde824eea95_1_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497" name="Google Shape;497;gde824eea95_1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lnSpc>
                <a:spcPct val="110000"/>
              </a:lnSpc>
              <a:spcBef>
                <a:spcPts val="800"/>
              </a:spcBef>
              <a:spcAft>
                <a:spcPts val="0"/>
              </a:spcAft>
              <a:buNone/>
              <a:defRPr/>
            </a:pPr>
            <a:r>
              <a:rPr lang="en">
                <a:solidFill>
                  <a:schemeClr val="dk1"/>
                </a:solidFill>
              </a:rPr>
              <a:t>코로나 시대에 더불어 모두가 마스크를 착용하는 사회로 빠르게 변화되었습니다. 하지만 그 변화가 달갑지만은 않은 사람들도 있습니다. 바로 청각 장애인입니다. </a:t>
            </a:r>
            <a:endParaRPr lang="en">
              <a:solidFill>
                <a:schemeClr val="dk1"/>
              </a:solidFill>
            </a:endParaRPr>
          </a:p>
          <a:p>
            <a:pPr marL="0" lvl="0" indent="0" algn="l" rtl="0">
              <a:lnSpc>
                <a:spcPct val="110000"/>
              </a:lnSpc>
              <a:spcBef>
                <a:spcPts val="800"/>
              </a:spcBef>
              <a:spcAft>
                <a:spcPts val="0"/>
              </a:spcAft>
              <a:buNone/>
              <a:defRPr/>
            </a:pPr>
            <a:r>
              <a:rPr lang="en">
                <a:solidFill>
                  <a:schemeClr val="dk1"/>
                </a:solidFill>
              </a:rPr>
              <a:t>청각 장애인들은 흔히 수화를 통해 대화를 나눈다고 생각하지만 실제로 수화를 쓸 수 있는 사람끼리는 수화를 통해 대화를 나눕니다.</a:t>
            </a:r>
            <a:endParaRPr lang="en">
              <a:solidFill>
                <a:schemeClr val="dk1"/>
              </a:solidFill>
            </a:endParaRPr>
          </a:p>
          <a:p>
            <a:pPr marL="0" lvl="0" indent="0" algn="l" rtl="0">
              <a:lnSpc>
                <a:spcPct val="110000"/>
              </a:lnSpc>
              <a:spcBef>
                <a:spcPts val="800"/>
              </a:spcBef>
              <a:spcAft>
                <a:spcPts val="0"/>
              </a:spcAft>
              <a:buNone/>
              <a:defRPr/>
            </a:pPr>
            <a:r>
              <a:rPr lang="en">
                <a:solidFill>
                  <a:schemeClr val="dk1"/>
                </a:solidFill>
              </a:rPr>
              <a:t>수화를 모르는 일반 사람들과 대화를 나눌 때는 입 모양, 표정, 몸짓 등 다양한 방법을 이용해 상대의 의사를 읽고 대화를 나누게 됩니다.</a:t>
            </a:r>
            <a:endParaRPr lang="en">
              <a:solidFill>
                <a:schemeClr val="dk1"/>
              </a:solidFill>
            </a:endParaRPr>
          </a:p>
          <a:p>
            <a:pPr marL="0" lvl="0" indent="0" algn="l" rtl="0">
              <a:lnSpc>
                <a:spcPct val="110000"/>
              </a:lnSpc>
              <a:spcBef>
                <a:spcPts val="800"/>
              </a:spcBef>
              <a:spcAft>
                <a:spcPts val="0"/>
              </a:spcAft>
              <a:buNone/>
              <a:defRPr/>
            </a:pPr>
            <a:r>
              <a:rPr lang="en">
                <a:solidFill>
                  <a:schemeClr val="dk1"/>
                </a:solidFill>
              </a:rPr>
              <a:t>하지만 코로나로 인해 모두가 마스크를 쓰게 되면서 입모양이나 표정을 읽는 것이 불가능해지면서 이전에도 힘들었던 의사소통이 더 힘들어지면서 각종 분야에서 어려움을 겪고 있습니다. </a:t>
            </a:r>
            <a:endParaRPr lang="en">
              <a:solidFill>
                <a:schemeClr val="dk1"/>
              </a:solidFill>
            </a:endParaRPr>
          </a:p>
          <a:p>
            <a:pPr marL="0" lvl="0" indent="0" algn="l" rtl="0">
              <a:lnSpc>
                <a:spcPct val="110000"/>
              </a:lnSpc>
              <a:spcBef>
                <a:spcPts val="800"/>
              </a:spcBef>
              <a:spcAft>
                <a:spcPts val="800"/>
              </a:spcAft>
              <a:buNone/>
              <a:defRPr/>
            </a:pPr>
            <a:r>
              <a:rPr lang="en">
                <a:solidFill>
                  <a:schemeClr val="dk1"/>
                </a:solidFill>
              </a:rPr>
              <a:t>저희는 그런 청각장애인들의 조금이라도 돕고자 청각장애인을 위한 프로젝트를 하기로 했습니다.</a:t>
            </a:r>
            <a:endParaRPr>
              <a:solidFill>
                <a:schemeClr val="dk1"/>
              </a:solidFill>
            </a:endParaRPr>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12" name="Google Shape;512;gdd4ea94bb4_11_71: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13" name="Google Shape;513;gdd4ea94bb4_11_7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457200" lvl="0" indent="-298450" algn="l" rtl="0">
              <a:lnSpc>
                <a:spcPct val="110000"/>
              </a:lnSpc>
              <a:spcBef>
                <a:spcPts val="800"/>
              </a:spcBef>
              <a:spcAft>
                <a:spcPts val="0"/>
              </a:spcAft>
              <a:buClr>
                <a:schemeClr val="dk1"/>
              </a:buClr>
              <a:buSzPct val="25000"/>
              <a:buAutoNum type="arabicPeriod"/>
              <a:defRPr/>
            </a:pPr>
            <a:r>
              <a:rPr lang="en">
                <a:solidFill>
                  <a:schemeClr val="dk1"/>
                </a:solidFill>
              </a:rPr>
              <a:t>왜 이러한 프로젝트를 시작하게되었는가?</a:t>
            </a:r>
            <a:endParaRPr lang="en">
              <a:solidFill>
                <a:schemeClr val="dk1"/>
              </a:solidFill>
            </a:endParaRPr>
          </a:p>
          <a:p>
            <a:pPr marL="0" lvl="0" indent="0" algn="l" rtl="0">
              <a:lnSpc>
                <a:spcPct val="110000"/>
              </a:lnSpc>
              <a:spcBef>
                <a:spcPts val="800"/>
              </a:spcBef>
              <a:spcAft>
                <a:spcPts val="0"/>
              </a:spcAft>
              <a:buNone/>
              <a:defRPr/>
            </a:pPr>
            <a:endParaRPr>
              <a:solidFill>
                <a:schemeClr val="dk1"/>
              </a:solidFill>
            </a:endParaRPr>
          </a:p>
          <a:p>
            <a:pPr marL="0" lvl="0" indent="0" algn="l" rtl="0">
              <a:lnSpc>
                <a:spcPct val="110000"/>
              </a:lnSpc>
              <a:spcBef>
                <a:spcPts val="800"/>
              </a:spcBef>
              <a:spcAft>
                <a:spcPts val="800"/>
              </a:spcAft>
              <a:buNone/>
              <a:defRPr/>
            </a:pPr>
            <a:r>
              <a:rPr lang="en">
                <a:solidFill>
                  <a:schemeClr val="dk1"/>
                </a:solidFill>
              </a:rPr>
              <a:t>2020년도 통계를 보면 전체 263만명 중 41만 8천명으로 약 15.9%를 청각 및 언어 장애인이 차지하고 있습니다. 그들은 수어, 구어, 필담 등 다양한 방법으로 의사소통을 하지만, 가장 많이 사용되고 선호되는 의사소통 방법은 수어입니다.</a:t>
            </a:r>
            <a:endParaRPr/>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22" name="Google Shape;522;gdb10752270_2_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23" name="Google Shape;523;gdb10752270_2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lnSpc>
                <a:spcPct val="110000"/>
              </a:lnSpc>
              <a:spcBef>
                <a:spcPts val="800"/>
              </a:spcBef>
              <a:spcAft>
                <a:spcPts val="0"/>
              </a:spcAft>
              <a:buNone/>
              <a:defRPr/>
            </a:pPr>
            <a:r>
              <a:rPr lang="en">
                <a:solidFill>
                  <a:schemeClr val="dk1"/>
                </a:solidFill>
              </a:rPr>
              <a:t>청각 장애의 경우 선천적으로 발생하기보다 후천적인 요인에 의해 발생하는 경우가 대부분 입니다. </a:t>
            </a:r>
            <a:endParaRPr lang="en">
              <a:solidFill>
                <a:schemeClr val="dk1"/>
              </a:solidFill>
            </a:endParaRPr>
          </a:p>
          <a:p>
            <a:pPr marL="0" lvl="0" indent="0" algn="l" rtl="0">
              <a:lnSpc>
                <a:spcPct val="110000"/>
              </a:lnSpc>
              <a:spcBef>
                <a:spcPts val="800"/>
              </a:spcBef>
              <a:spcAft>
                <a:spcPts val="0"/>
              </a:spcAft>
              <a:buNone/>
              <a:defRPr/>
            </a:pPr>
            <a:r>
              <a:rPr lang="en">
                <a:solidFill>
                  <a:schemeClr val="dk1"/>
                </a:solidFill>
              </a:rPr>
              <a:t>발생하는 시기의 경우 성장기인 만1세~19세, 노화가 진행된 만70세 이상이 40% 이상이고, </a:t>
            </a:r>
            <a:endParaRPr lang="en">
              <a:solidFill>
                <a:schemeClr val="dk1"/>
              </a:solidFill>
            </a:endParaRPr>
          </a:p>
          <a:p>
            <a:pPr marL="0" lvl="0" indent="0" algn="l" rtl="0">
              <a:lnSpc>
                <a:spcPct val="110000"/>
              </a:lnSpc>
              <a:spcBef>
                <a:spcPts val="800"/>
              </a:spcBef>
              <a:spcAft>
                <a:spcPts val="0"/>
              </a:spcAft>
              <a:buNone/>
              <a:defRPr/>
            </a:pPr>
            <a:r>
              <a:rPr lang="en">
                <a:solidFill>
                  <a:schemeClr val="dk1"/>
                </a:solidFill>
              </a:rPr>
              <a:t> 그 외의 연령대에서는 비슷한 수준으로 나타나고 있습니다.</a:t>
            </a:r>
            <a:endParaRPr lang="en">
              <a:solidFill>
                <a:schemeClr val="dk1"/>
              </a:solidFill>
            </a:endParaRPr>
          </a:p>
          <a:p>
            <a:pPr marL="0" lvl="0" indent="0" algn="l" rtl="0">
              <a:lnSpc>
                <a:spcPct val="110000"/>
              </a:lnSpc>
              <a:spcBef>
                <a:spcPts val="800"/>
              </a:spcBef>
              <a:spcAft>
                <a:spcPts val="800"/>
              </a:spcAft>
              <a:buClr>
                <a:schemeClr val="dk1"/>
              </a:buClr>
              <a:buSzPct val="25000"/>
              <a:buFont typeface="Arial"/>
              <a:buNone/>
              <a:defRPr/>
            </a:pPr>
            <a:endParaRPr/>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32" name="Google Shape;532;gdd6edaea52_0_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33" name="Google Shape;533;gdd6edaea52_0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lnSpc>
                <a:spcPct val="110000"/>
              </a:lnSpc>
              <a:spcBef>
                <a:spcPts val="800"/>
              </a:spcBef>
              <a:spcAft>
                <a:spcPts val="0"/>
              </a:spcAft>
              <a:buNone/>
              <a:defRPr/>
            </a:pPr>
            <a:r>
              <a:rPr lang="en">
                <a:solidFill>
                  <a:srgbClr val="333333"/>
                </a:solidFill>
                <a:highlight>
                  <a:srgbClr val="ffffff"/>
                </a:highlight>
              </a:rPr>
              <a:t>수어를 사용하는데 있어 의료분야에서 통역이 필요하다고 함. 병원에서는 수어 혹은 필담의 사용 비중이 60%정도 차지하지만, 진료 내용에 대한 이해 정도는 대충 이해하는 정도지 자세하게는 잘 모르는 듯</a:t>
            </a:r>
            <a:endParaRPr lang="en">
              <a:solidFill>
                <a:srgbClr val="333333"/>
              </a:solidFill>
              <a:highlight>
                <a:srgbClr val="ffffff"/>
              </a:highlight>
            </a:endParaRPr>
          </a:p>
          <a:p>
            <a:pPr marL="0" lvl="0" indent="0" algn="l" rtl="0">
              <a:lnSpc>
                <a:spcPct val="110000"/>
              </a:lnSpc>
              <a:spcBef>
                <a:spcPts val="800"/>
              </a:spcBef>
              <a:spcAft>
                <a:spcPts val="0"/>
              </a:spcAft>
              <a:buNone/>
              <a:defRPr/>
            </a:pPr>
            <a:endParaRPr>
              <a:solidFill>
                <a:srgbClr val="333333"/>
              </a:solidFill>
              <a:highlight>
                <a:srgbClr val="ffffff"/>
              </a:highlight>
            </a:endParaRPr>
          </a:p>
          <a:p>
            <a:pPr marL="0" lvl="0" indent="0" algn="l" rtl="0">
              <a:lnSpc>
                <a:spcPct val="110000"/>
              </a:lnSpc>
              <a:spcBef>
                <a:spcPts val="800"/>
              </a:spcBef>
              <a:spcAft>
                <a:spcPts val="0"/>
              </a:spcAft>
              <a:buNone/>
              <a:defRPr/>
            </a:pPr>
            <a:r>
              <a:rPr lang="en">
                <a:solidFill>
                  <a:srgbClr val="333333"/>
                </a:solidFill>
                <a:highlight>
                  <a:srgbClr val="ffffff"/>
                </a:highlight>
              </a:rPr>
              <a:t>청각장애인들이 생활하는데 있어서 수어통역이 가장 필요하다고 느낀 부분은 의료서비스 영역입니다. 청각장애인들이 병원을 이용하면서 의사 혹은 간호사와 의사소통을 위해 수어나 필담 등을 적극적으로 사용합니다. </a:t>
            </a:r>
            <a:endParaRPr lang="en">
              <a:solidFill>
                <a:srgbClr val="333333"/>
              </a:solidFill>
              <a:highlight>
                <a:srgbClr val="ffffff"/>
              </a:highlight>
            </a:endParaRPr>
          </a:p>
          <a:p>
            <a:pPr marL="0" lvl="0" indent="0" algn="l" rtl="0">
              <a:lnSpc>
                <a:spcPct val="110000"/>
              </a:lnSpc>
              <a:spcBef>
                <a:spcPts val="800"/>
              </a:spcBef>
              <a:spcAft>
                <a:spcPts val="800"/>
              </a:spcAft>
              <a:buNone/>
              <a:defRPr/>
            </a:pPr>
            <a:r>
              <a:rPr lang="en">
                <a:solidFill>
                  <a:srgbClr val="333333"/>
                </a:solidFill>
                <a:highlight>
                  <a:srgbClr val="ffffff"/>
                </a:highlight>
              </a:rPr>
              <a:t>하지만 </a:t>
            </a:r>
            <a:endParaRPr>
              <a:solidFill>
                <a:srgbClr val="333333"/>
              </a:solidFill>
              <a:highlight>
                <a:srgbClr val="ffffff"/>
              </a:highlight>
            </a:endParaRPr>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44" name="Google Shape;544;gdd4ea94bb4_11_84: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45" name="Google Shape;545;gdd4ea94bb4_11_84: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Clr>
                <a:schemeClr val="dk1"/>
              </a:buClr>
              <a:buSzPct val="25000"/>
              <a:buFont typeface="Arial"/>
              <a:buNone/>
              <a:defRPr/>
            </a:pPr>
            <a:r>
              <a:rPr lang="en" sz="1200">
                <a:solidFill>
                  <a:schemeClr val="dk1"/>
                </a:solidFill>
                <a:latin typeface="Nanum Gothic"/>
                <a:ea typeface="Nanum Gothic"/>
                <a:cs typeface="Nanum Gothic"/>
                <a:sym typeface="Nanum Gothic"/>
              </a:rPr>
              <a:t>수어는 일반 언어(한국어)와 문법 체계가 다르다.</a:t>
            </a:r>
            <a:endParaRPr lang="en" sz="1200">
              <a:solidFill>
                <a:schemeClr val="dk1"/>
              </a:solidFill>
              <a:latin typeface="Nanum Gothic"/>
              <a:ea typeface="Nanum Gothic"/>
              <a:cs typeface="Nanum Gothic"/>
              <a:sym typeface="Nanum Gothic"/>
            </a:endParaRPr>
          </a:p>
          <a:p>
            <a:pPr marL="0" lvl="0" indent="0" algn="l" rtl="0">
              <a:spcBef>
                <a:spcPts val="0"/>
              </a:spcBef>
              <a:spcAft>
                <a:spcPts val="0"/>
              </a:spcAft>
              <a:buClr>
                <a:schemeClr val="dk1"/>
              </a:buClr>
              <a:buSzPct val="25000"/>
              <a:buFont typeface="Arial"/>
              <a:buNone/>
              <a:defRPr/>
            </a:pPr>
            <a:endParaRPr sz="1200">
              <a:solidFill>
                <a:schemeClr val="dk1"/>
              </a:solidFill>
              <a:latin typeface="Nanum Gothic"/>
              <a:ea typeface="Nanum Gothic"/>
              <a:cs typeface="Nanum Gothic"/>
              <a:sym typeface="Nanum Gothic"/>
            </a:endParaRPr>
          </a:p>
          <a:p>
            <a:pPr marL="457200" lvl="0" indent="-304800" algn="l" rtl="0">
              <a:spcBef>
                <a:spcPts val="0"/>
              </a:spcBef>
              <a:spcAft>
                <a:spcPts val="0"/>
              </a:spcAft>
              <a:buClr>
                <a:schemeClr val="dk1"/>
              </a:buClr>
              <a:buSzPct val="25000"/>
              <a:buFont typeface="Nanum Gothic"/>
              <a:buAutoNum type="arabicPeriod"/>
              <a:defRPr/>
            </a:pPr>
            <a:r>
              <a:rPr lang="en" sz="1200">
                <a:solidFill>
                  <a:schemeClr val="dk1"/>
                </a:solidFill>
                <a:latin typeface="Nanum Gothic"/>
                <a:ea typeface="Nanum Gothic"/>
                <a:cs typeface="Nanum Gothic"/>
                <a:sym typeface="Nanum Gothic"/>
              </a:rPr>
              <a:t>한국어에 비해 수화 단어는 턱없이 부족하기 때문에 수화로는 한국어 문장을 표현하는데 한계가 있다.</a:t>
            </a:r>
            <a:endParaRPr lang="en" sz="1200">
              <a:solidFill>
                <a:schemeClr val="dk1"/>
              </a:solidFill>
              <a:latin typeface="Nanum Gothic"/>
              <a:ea typeface="Nanum Gothic"/>
              <a:cs typeface="Nanum Gothic"/>
              <a:sym typeface="Nanum Gothic"/>
            </a:endParaRPr>
          </a:p>
          <a:p>
            <a:pPr marL="457200" lvl="0" indent="-304800" algn="l" rtl="0">
              <a:spcBef>
                <a:spcPts val="0"/>
              </a:spcBef>
              <a:spcAft>
                <a:spcPts val="0"/>
              </a:spcAft>
              <a:buClr>
                <a:schemeClr val="dk1"/>
              </a:buClr>
              <a:buSzPct val="25000"/>
              <a:buFont typeface="Nanum Gothic"/>
              <a:buAutoNum type="arabicPeriod"/>
              <a:defRPr/>
            </a:pPr>
            <a:r>
              <a:rPr lang="en" sz="1200">
                <a:solidFill>
                  <a:schemeClr val="dk1"/>
                </a:solidFill>
                <a:latin typeface="Nanum Gothic"/>
                <a:ea typeface="Nanum Gothic"/>
                <a:cs typeface="Nanum Gothic"/>
                <a:sym typeface="Nanum Gothic"/>
              </a:rPr>
              <a:t>한국어에서는 조사와 어순 등의 문법에 의해 주어와 목적어, 동사간의 관계가 표현된다. </a:t>
            </a:r>
            <a:endParaRPr lang="en" sz="1200">
              <a:solidFill>
                <a:schemeClr val="dk1"/>
              </a:solidFill>
              <a:latin typeface="Nanum Gothic"/>
              <a:ea typeface="Nanum Gothic"/>
              <a:cs typeface="Nanum Gothic"/>
              <a:sym typeface="Nanum Gothic"/>
            </a:endParaRPr>
          </a:p>
          <a:p>
            <a:pPr marL="0" lvl="0" indent="0" algn="l" rtl="0">
              <a:spcBef>
                <a:spcPts val="0"/>
              </a:spcBef>
              <a:spcAft>
                <a:spcPts val="0"/>
              </a:spcAft>
              <a:buNone/>
              <a:defRPr/>
            </a:pPr>
            <a:endParaRPr sz="1200">
              <a:latin typeface="Nanum Gothic"/>
              <a:ea typeface="Nanum Gothic"/>
              <a:cs typeface="Nanum Gothic"/>
              <a:sym typeface="Nanum Gothic"/>
            </a:endParaRPr>
          </a:p>
          <a:p>
            <a:pPr marL="0" lvl="0" indent="0" algn="l" rtl="0">
              <a:spcBef>
                <a:spcPts val="0"/>
              </a:spcBef>
              <a:spcAft>
                <a:spcPts val="0"/>
              </a:spcAft>
              <a:buNone/>
              <a:defRPr/>
            </a:pPr>
            <a:r>
              <a:rPr lang="en" sz="1200">
                <a:solidFill>
                  <a:srgbClr val="242323"/>
                </a:solidFill>
                <a:latin typeface="Nanum Gothic"/>
                <a:ea typeface="Nanum Gothic"/>
                <a:cs typeface="Nanum Gothic"/>
                <a:sym typeface="Nanum Gothic"/>
              </a:rPr>
              <a:t>따라서 수어 통역이 꼭 필요하다.</a:t>
            </a:r>
            <a:endParaRPr sz="1200">
              <a:latin typeface="Nanum Gothic"/>
              <a:ea typeface="Nanum Gothic"/>
              <a:cs typeface="Nanum Gothic"/>
              <a:sym typeface="Nanum Gothic"/>
            </a:endParaRPr>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58" name="Google Shape;558;gdb10752270_2_18: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59" name="Google Shape;559;gdb10752270_2_18: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lnSpc>
                <a:spcPct val="138000"/>
              </a:lnSpc>
              <a:spcBef>
                <a:spcPts val="0"/>
              </a:spcBef>
              <a:spcAft>
                <a:spcPts val="0"/>
              </a:spcAft>
              <a:buClr>
                <a:schemeClr val="dk1"/>
              </a:buClr>
              <a:buSzPct val="25000"/>
              <a:buFont typeface="Arial"/>
              <a:buNone/>
              <a:defRPr/>
            </a:pPr>
            <a:r>
              <a:rPr lang="en" sz="1000">
                <a:solidFill>
                  <a:schemeClr val="dk1"/>
                </a:solidFill>
                <a:latin typeface="맑은 고딕"/>
                <a:ea typeface="맑은 고딕"/>
                <a:cs typeface="맑은 고딕"/>
                <a:sym typeface="맑은 고딕"/>
              </a:rPr>
              <a:t> 다음은 우리나라에서 사용할 수 있는 서비스 들입니다. 서울시는 작년부터 ‘청각장애인 소리를 문자로 만나다!’란 이름으로 속기서비스를 제공합니다. 2016년 한국수화언어법 제정으로 수어를 이용한 수어영상도서 및 자막 제작 등 정보 생산을 독려하고 있지만, 상당 수 예산의 문제로 제대로 이루어지지 않고 있습니다.</a:t>
            </a:r>
            <a:endParaRPr lang="en" sz="1000">
              <a:solidFill>
                <a:schemeClr val="dk1"/>
              </a:solidFill>
              <a:latin typeface="맑은 고딕"/>
              <a:ea typeface="맑은 고딕"/>
              <a:cs typeface="맑은 고딕"/>
              <a:sym typeface="맑은 고딕"/>
            </a:endParaRPr>
          </a:p>
          <a:p>
            <a:pPr marL="0" lvl="0" indent="0" algn="l" rtl="0">
              <a:lnSpc>
                <a:spcPct val="138000"/>
              </a:lnSpc>
              <a:spcBef>
                <a:spcPts val="0"/>
              </a:spcBef>
              <a:spcAft>
                <a:spcPts val="0"/>
              </a:spcAft>
              <a:buNone/>
              <a:defRPr/>
            </a:pPr>
            <a:r>
              <a:rPr lang="en" sz="1000">
                <a:solidFill>
                  <a:schemeClr val="dk1"/>
                </a:solidFill>
                <a:latin typeface="맑은 고딕"/>
                <a:ea typeface="맑은 고딕"/>
                <a:cs typeface="맑은 고딕"/>
                <a:sym typeface="맑은 고딕"/>
              </a:rPr>
              <a:t> 두번째로 청각장애인이 사용할 수 있는 수어통역 어플리케이션으로는 수화번역 도우미와 실시간 문자통역 서비스 쉐어타이핑 두 가지가 있습니다. 수화번역 도우미의 경우에는 한국어가 지원되는 장점이 있지만 앱을 사용해보았을 때, 문자로 입력된 문장만 수화로 번역할 수 있었고, 긴 문장 검색 시 화면에서 문장을 볼 수 없는 등 사용 시의 불편함이 있습니다. 쉐어타이핑의 경우에는 사람이 직접 속기서비스를 제공하는 것입니다. 이를 통해 알 수 있듯이 한국에서 사용할 수 있는 서비스는 주로 사람에 의해 이루어지지만 교육부에 등록된 수어통역제공 통역사와 속기사는 160명뿐입니다.</a:t>
            </a:r>
            <a:endParaRPr lang="en" sz="1000">
              <a:solidFill>
                <a:schemeClr val="dk1"/>
              </a:solidFill>
              <a:latin typeface="맑은 고딕"/>
              <a:ea typeface="맑은 고딕"/>
              <a:cs typeface="맑은 고딕"/>
              <a:sym typeface="맑은 고딕"/>
            </a:endParaRPr>
          </a:p>
          <a:p>
            <a:pPr marL="0" lvl="0" indent="0" algn="l" rtl="0">
              <a:lnSpc>
                <a:spcPct val="138000"/>
              </a:lnSpc>
              <a:spcBef>
                <a:spcPts val="0"/>
              </a:spcBef>
              <a:spcAft>
                <a:spcPts val="0"/>
              </a:spcAft>
              <a:buNone/>
              <a:defRPr/>
            </a:pPr>
            <a:endParaRPr sz="1000">
              <a:solidFill>
                <a:schemeClr val="dk1"/>
              </a:solidFill>
              <a:latin typeface="맑은 고딕"/>
              <a:ea typeface="맑은 고딕"/>
              <a:cs typeface="맑은 고딕"/>
              <a:sym typeface="맑은 고딕"/>
            </a:endParaRPr>
          </a:p>
          <a:p>
            <a:pPr marL="0" lvl="0" indent="0" algn="l" rtl="0">
              <a:lnSpc>
                <a:spcPct val="138000"/>
              </a:lnSpc>
              <a:spcBef>
                <a:spcPts val="0"/>
              </a:spcBef>
              <a:spcAft>
                <a:spcPts val="0"/>
              </a:spcAft>
              <a:buNone/>
              <a:defRPr/>
            </a:pPr>
            <a:endParaRPr sz="1000">
              <a:solidFill>
                <a:schemeClr val="dk1"/>
              </a:solidFill>
              <a:latin typeface="맑은 고딕"/>
              <a:ea typeface="맑은 고딕"/>
              <a:cs typeface="맑은 고딕"/>
              <a:sym typeface="맑은 고딕"/>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hyperlink" Target="http://bit.ly/2Tynxth" TargetMode="External" /><Relationship Id="rId3" Type="http://schemas.openxmlformats.org/officeDocument/2006/relationships/hyperlink" Target="http://bit.ly/2TyoMsr" TargetMode="External" /><Relationship Id="rId4" Type="http://schemas.openxmlformats.org/officeDocument/2006/relationships/hyperlink" Target="http://bit.ly/2TtBDfr" TargetMode="Externa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B24F"/>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286120"/>
            <a:ext cx="8520600" cy="1200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6000">
                <a:solidFill>
                  <a:srgbClr val="242323"/>
                </a:solidFill>
                <a:latin typeface="Fjalla One"/>
                <a:ea typeface="Fjalla One"/>
                <a:cs typeface="Fjalla One"/>
                <a:sym typeface="Fjall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325325" y="2421075"/>
            <a:ext cx="4493400" cy="59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200">
                <a:solidFill>
                  <a:srgbClr val="242323"/>
                </a:solidFill>
                <a:latin typeface="Glegoo"/>
                <a:ea typeface="Glegoo"/>
                <a:cs typeface="Glegoo"/>
                <a:sym typeface="Glego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520275" y="306538"/>
            <a:ext cx="8057650" cy="4393063"/>
            <a:chOff x="520275" y="306538"/>
            <a:chExt cx="8057650" cy="4393063"/>
          </a:xfrm>
        </p:grpSpPr>
        <p:grpSp>
          <p:nvGrpSpPr>
            <p:cNvPr id="12" name="Google Shape;12;p2"/>
            <p:cNvGrpSpPr/>
            <p:nvPr/>
          </p:nvGrpSpPr>
          <p:grpSpPr>
            <a:xfrm>
              <a:off x="520275" y="306537"/>
              <a:ext cx="281610" cy="89409"/>
              <a:chOff x="2979400" y="3139200"/>
              <a:chExt cx="281610" cy="89409"/>
            </a:xfrm>
          </p:grpSpPr>
          <p:sp>
            <p:nvSpPr>
              <p:cNvPr id="13" name="Google Shape;13;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a:off x="6105700" y="348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3351475" y="673487"/>
              <a:ext cx="281610" cy="89409"/>
              <a:chOff x="2979400" y="3139200"/>
              <a:chExt cx="281610" cy="89409"/>
            </a:xfrm>
          </p:grpSpPr>
          <p:sp>
            <p:nvSpPr>
              <p:cNvPr id="19" name="Google Shape;19;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2"/>
            <p:cNvSpPr/>
            <p:nvPr/>
          </p:nvSpPr>
          <p:spPr>
            <a:xfrm>
              <a:off x="7997400" y="990475"/>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537750" y="1194900"/>
              <a:ext cx="89400" cy="894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2"/>
            <p:cNvGrpSpPr/>
            <p:nvPr/>
          </p:nvGrpSpPr>
          <p:grpSpPr>
            <a:xfrm>
              <a:off x="1466426" y="1540126"/>
              <a:ext cx="433199" cy="89400"/>
              <a:chOff x="1466426" y="1540126"/>
              <a:chExt cx="433199" cy="89400"/>
            </a:xfrm>
          </p:grpSpPr>
          <p:sp>
            <p:nvSpPr>
              <p:cNvPr id="26" name="Google Shape;26;p2"/>
              <p:cNvSpPr/>
              <p:nvPr/>
            </p:nvSpPr>
            <p:spPr>
              <a:xfrm>
                <a:off x="1466426" y="1540126"/>
                <a:ext cx="433199" cy="21791"/>
              </a:xfrm>
              <a:custGeom>
                <a:rect b="b" l="l" r="r" t="t"/>
                <a:pathLst>
                  <a:path extrusionOk="0" h="780" w="15506">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466426" y="1607595"/>
                <a:ext cx="433199" cy="21931"/>
              </a:xfrm>
              <a:custGeom>
                <a:rect b="b" l="l" r="r" t="t"/>
                <a:pathLst>
                  <a:path extrusionOk="0" h="785" w="15506">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614500" y="229532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2"/>
            <p:cNvGrpSpPr/>
            <p:nvPr/>
          </p:nvGrpSpPr>
          <p:grpSpPr>
            <a:xfrm>
              <a:off x="2003975" y="3309913"/>
              <a:ext cx="281610" cy="89409"/>
              <a:chOff x="2979400" y="3139200"/>
              <a:chExt cx="281610" cy="89409"/>
            </a:xfrm>
          </p:grpSpPr>
          <p:sp>
            <p:nvSpPr>
              <p:cNvPr id="30" name="Google Shape;30;p2"/>
              <p:cNvSpPr/>
              <p:nvPr/>
            </p:nvSpPr>
            <p:spPr>
              <a:xfrm>
                <a:off x="2979400"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53469" y="3139200"/>
                <a:ext cx="59454" cy="89409"/>
              </a:xfrm>
              <a:custGeom>
                <a:rect b="b" l="l" r="r" t="t"/>
                <a:pathLst>
                  <a:path extrusionOk="0" h="12345" w="8209">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127488" y="3139200"/>
                <a:ext cx="59475" cy="89409"/>
              </a:xfrm>
              <a:custGeom>
                <a:rect b="b" l="l" r="r" t="t"/>
                <a:pathLst>
                  <a:path extrusionOk="0" h="12345" w="8212">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201535" y="3139200"/>
                <a:ext cx="59475" cy="89409"/>
              </a:xfrm>
              <a:custGeom>
                <a:rect b="b" l="l" r="r" t="t"/>
                <a:pathLst>
                  <a:path extrusionOk="0" h="12345" w="8212">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p:nvPr/>
          </p:nvSpPr>
          <p:spPr>
            <a:xfrm>
              <a:off x="1050300" y="4003875"/>
              <a:ext cx="89400" cy="894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802925" y="40932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903050" y="4500575"/>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539525" y="4500575"/>
              <a:ext cx="38400" cy="38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46750" y="4661200"/>
              <a:ext cx="362700" cy="38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MAIN_POINT">
  <p:cSld name="MAIN_POINT">
    <p:bg>
      <p:bgPr shadeToTitle="0">
        <a:solidFill>
          <a:srgbClr val="ffb24f"/>
        </a:solidFill>
      </p:bgPr>
    </p:bg>
    <p:spTree>
      <p:nvGrpSpPr>
        <p:cNvPr id="1" name=""/>
        <p:cNvGrpSpPr/>
        <p:nvPr/>
      </p:nvGrpSpPr>
      <p:grpSpPr>
        <a:xfrm>
          <a:off x="0" y="0"/>
          <a:ext cx="0" cy="0"/>
          <a:chOff x="0" y="0"/>
          <a:chExt cx="0" cy="0"/>
        </a:xfrm>
      </p:grpSpPr>
      <p:grpSp>
        <p:nvGrpSpPr>
          <p:cNvPr id="278" name="Google Shape;278;p11"/>
          <p:cNvGrpSpPr/>
          <p:nvPr/>
        </p:nvGrpSpPr>
        <p:grpSpPr>
          <a:xfrm rot="0">
            <a:off x="520275" y="306538"/>
            <a:ext cx="8057650" cy="4393063"/>
            <a:chOff x="520275" y="306538"/>
            <a:chExt cx="8057650" cy="4393063"/>
          </a:xfrm>
        </p:grpSpPr>
        <p:grpSp>
          <p:nvGrpSpPr>
            <p:cNvPr id="279" name="Google Shape;279;p11"/>
            <p:cNvGrpSpPr/>
            <p:nvPr/>
          </p:nvGrpSpPr>
          <p:grpSpPr>
            <a:xfrm rot="0">
              <a:off x="3351475" y="673487"/>
              <a:ext cx="281610" cy="89409"/>
              <a:chOff x="2979400" y="3139200"/>
              <a:chExt cx="281610" cy="89409"/>
            </a:xfrm>
          </p:grpSpPr>
          <p:sp>
            <p:nvSpPr>
              <p:cNvPr id="280" name="Google Shape;280;p11"/>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1" name="Google Shape;281;p11"/>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2" name="Google Shape;282;p11"/>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3" name="Google Shape;283;p11"/>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84" name="Google Shape;284;p11"/>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5" name="Google Shape;285;p11"/>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6" name="Google Shape;286;p11"/>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87" name="Google Shape;287;p11"/>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88" name="Google Shape;288;p11"/>
            <p:cNvGrpSpPr/>
            <p:nvPr/>
          </p:nvGrpSpPr>
          <p:grpSpPr>
            <a:xfrm rot="0">
              <a:off x="520275" y="306537"/>
              <a:ext cx="281610" cy="89409"/>
              <a:chOff x="2979400" y="3139200"/>
              <a:chExt cx="281610" cy="89409"/>
            </a:xfrm>
          </p:grpSpPr>
          <p:sp>
            <p:nvSpPr>
              <p:cNvPr id="289" name="Google Shape;289;p11"/>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0" name="Google Shape;290;p11"/>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1" name="Google Shape;291;p11"/>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2" name="Google Shape;292;p11"/>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93" name="Google Shape;293;p11"/>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4" name="Google Shape;294;p11"/>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95" name="Google Shape;295;p11"/>
            <p:cNvGrpSpPr/>
            <p:nvPr/>
          </p:nvGrpSpPr>
          <p:grpSpPr>
            <a:xfrm rot="0">
              <a:off x="2003975" y="3309913"/>
              <a:ext cx="281610" cy="89409"/>
              <a:chOff x="2979400" y="3139200"/>
              <a:chExt cx="281610" cy="89409"/>
            </a:xfrm>
          </p:grpSpPr>
          <p:sp>
            <p:nvSpPr>
              <p:cNvPr id="296" name="Google Shape;296;p11"/>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7" name="Google Shape;297;p11"/>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8" name="Google Shape;298;p11"/>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99" name="Google Shape;299;p11"/>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00" name="Google Shape;300;p11"/>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301" name="Google Shape;301;p11"/>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02" name="Google Shape;302;p11"/>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03" name="Google Shape;303;p11"/>
          <p:cNvSpPr txBox="1">
            <a:spLocks noGrp="1"/>
          </p:cNvSpPr>
          <p:nvPr>
            <p:ph type="title" idx="0"/>
          </p:nvPr>
        </p:nvSpPr>
        <p:spPr>
          <a:xfrm>
            <a:off x="490250" y="450150"/>
            <a:ext cx="6367800" cy="4090800"/>
          </a:xfrm>
          <a:prstGeom prst="rect">
            <a:avLst/>
          </a:prstGeom>
        </p:spPr>
        <p:txBody>
          <a:bodyPr wrap="square" lIns="91424" tIns="91424" rIns="91424" bIns="91424"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SECTION_TITLE_AND_DESCRIPTION">
  <p:cSld name="SECTION_TITLE_AND_DESCRIPTION">
    <p:bg>
      <p:bgPr shadeToTitle="0">
        <a:solidFill>
          <a:srgbClr val="ffb24f"/>
        </a:solidFill>
      </p:bgPr>
    </p:bg>
    <p:spTree>
      <p:nvGrpSpPr>
        <p:cNvPr id="1" name=""/>
        <p:cNvGrpSpPr/>
        <p:nvPr/>
      </p:nvGrpSpPr>
      <p:grpSpPr>
        <a:xfrm>
          <a:off x="0" y="0"/>
          <a:ext cx="0" cy="0"/>
          <a:chOff x="0" y="0"/>
          <a:chExt cx="0" cy="0"/>
        </a:xfrm>
      </p:grpSpPr>
      <p:sp>
        <p:nvSpPr>
          <p:cNvPr id="305" name="Google Shape;305;p12"/>
          <p:cNvSpPr txBox="1">
            <a:spLocks noGrp="1"/>
          </p:cNvSpPr>
          <p:nvPr>
            <p:ph type="title" idx="0"/>
          </p:nvPr>
        </p:nvSpPr>
        <p:spPr>
          <a:xfrm>
            <a:off x="3425100" y="863125"/>
            <a:ext cx="2293800" cy="1482300"/>
          </a:xfrm>
          <a:prstGeom prst="rect">
            <a:avLst/>
          </a:prstGeom>
        </p:spPr>
        <p:txBody>
          <a:bodyPr wrap="square" lIns="91424" tIns="91424" rIns="91424" bIns="91424" anchor="b" anchorCtr="0">
            <a:noAutofit/>
          </a:bodyPr>
          <a:lstStyle>
            <a:lvl1pPr lvl="0" algn="ctr">
              <a:spcBef>
                <a:spcPts val="0"/>
              </a:spcBef>
              <a:spcAft>
                <a:spcPts val="0"/>
              </a:spcAft>
              <a:buSzPts val="4200"/>
              <a:buNone/>
              <a:defRPr sz="4200">
                <a:latin typeface="Fjalla One"/>
                <a:ea typeface="Fjalla One"/>
                <a:cs typeface="Fjalla One"/>
                <a:sym typeface="Fjalla 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a:defRPr/>
            </a:pPr>
            <a:r>
              <a:rPr lang="ko-KR" altLang="en-US"/>
              <a:t/>
            </a:r>
            <a:endParaRPr lang="ko-KR" altLang="en-US"/>
          </a:p>
        </p:txBody>
      </p:sp>
      <p:sp>
        <p:nvSpPr>
          <p:cNvPr id="306" name="Google Shape;306;p12"/>
          <p:cNvSpPr txBox="1">
            <a:spLocks noGrp="1"/>
          </p:cNvSpPr>
          <p:nvPr>
            <p:ph type="subTitle" idx="1"/>
          </p:nvPr>
        </p:nvSpPr>
        <p:spPr>
          <a:xfrm>
            <a:off x="2549400" y="2433025"/>
            <a:ext cx="4045200" cy="394200"/>
          </a:xfrm>
          <a:prstGeom prst="rect">
            <a:avLst/>
          </a:prstGeom>
        </p:spPr>
        <p:txBody>
          <a:bodyPr wrap="square" lIns="91424" tIns="91424" rIns="91424" bIns="91424" anchor="t" anchorCtr="0">
            <a:noAutofit/>
          </a:bodyPr>
          <a:lstStyle>
            <a:lvl1pPr lvl="0" algn="ctr">
              <a:lnSpc>
                <a:spcPct val="100000"/>
              </a:lnSpc>
              <a:spcBef>
                <a:spcPts val="0"/>
              </a:spcBef>
              <a:spcAft>
                <a:spcPts val="0"/>
              </a:spcAft>
              <a:buSzPts val="2100"/>
              <a:buNone/>
              <a:defRPr sz="1400">
                <a:solidFill>
                  <a:srgbClr val="242323"/>
                </a:solidFill>
                <a:latin typeface="Kreon Light"/>
                <a:ea typeface="Kreon Light"/>
                <a:cs typeface="Kreon Light"/>
                <a:sym typeface="Kreon Ligh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a:defRPr/>
            </a:pPr>
            <a:r>
              <a:rPr lang="ko-KR" altLang="en-US"/>
              <a:t/>
            </a:r>
            <a:endParaRPr lang="ko-KR" altLang="en-US"/>
          </a:p>
        </p:txBody>
      </p:sp>
      <p:grpSp>
        <p:nvGrpSpPr>
          <p:cNvPr id="307" name="Google Shape;307;p12"/>
          <p:cNvGrpSpPr/>
          <p:nvPr/>
        </p:nvGrpSpPr>
        <p:grpSpPr>
          <a:xfrm rot="0">
            <a:off x="546750" y="348575"/>
            <a:ext cx="8031175" cy="4351025"/>
            <a:chOff x="546750" y="348575"/>
            <a:chExt cx="8031175" cy="4351025"/>
          </a:xfrm>
        </p:grpSpPr>
        <p:grpSp>
          <p:nvGrpSpPr>
            <p:cNvPr id="308" name="Google Shape;308;p12"/>
            <p:cNvGrpSpPr/>
            <p:nvPr/>
          </p:nvGrpSpPr>
          <p:grpSpPr>
            <a:xfrm rot="0">
              <a:off x="3351475" y="673487"/>
              <a:ext cx="281610" cy="89409"/>
              <a:chOff x="2979400" y="3139200"/>
              <a:chExt cx="281610" cy="89409"/>
            </a:xfrm>
          </p:grpSpPr>
          <p:sp>
            <p:nvSpPr>
              <p:cNvPr id="309" name="Google Shape;309;p12"/>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0" name="Google Shape;310;p12"/>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1" name="Google Shape;311;p12"/>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2" name="Google Shape;312;p12"/>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13" name="Google Shape;313;p12"/>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14" name="Google Shape;314;p12"/>
            <p:cNvGrpSpPr/>
            <p:nvPr/>
          </p:nvGrpSpPr>
          <p:grpSpPr>
            <a:xfrm rot="0">
              <a:off x="7773925" y="2086963"/>
              <a:ext cx="281610" cy="89409"/>
              <a:chOff x="2979400" y="3139200"/>
              <a:chExt cx="281610" cy="89409"/>
            </a:xfrm>
          </p:grpSpPr>
          <p:sp>
            <p:nvSpPr>
              <p:cNvPr id="315" name="Google Shape;315;p12"/>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6" name="Google Shape;316;p12"/>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7" name="Google Shape;317;p12"/>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18" name="Google Shape;318;p12"/>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19" name="Google Shape;319;p12"/>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0" name="Google Shape;320;p12"/>
            <p:cNvSpPr/>
            <p:nvPr/>
          </p:nvSpPr>
          <p:spPr>
            <a:xfrm>
              <a:off x="7176350" y="339932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1" name="Google Shape;321;p12"/>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2" name="Google Shape;322;p12"/>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3" name="Google Shape;323;p12"/>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24" name="Google Shape;324;p12"/>
            <p:cNvGrpSpPr/>
            <p:nvPr/>
          </p:nvGrpSpPr>
          <p:grpSpPr>
            <a:xfrm rot="0">
              <a:off x="2003975" y="3309913"/>
              <a:ext cx="281610" cy="89409"/>
              <a:chOff x="2979400" y="3139200"/>
              <a:chExt cx="281610" cy="89409"/>
            </a:xfrm>
          </p:grpSpPr>
          <p:sp>
            <p:nvSpPr>
              <p:cNvPr id="325" name="Google Shape;325;p12"/>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6" name="Google Shape;326;p12"/>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7" name="Google Shape;327;p12"/>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28" name="Google Shape;328;p12"/>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29" name="Google Shape;329;p12"/>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30" name="Google Shape;330;p12"/>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31" name="Google Shape;331;p12"/>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Tree>
  </p:cSld>
  <p:clrMapOvr>
    <a:masterClrMapping/>
  </p:clrMapOvr>
  <p:transition xmlns:mc="http://schemas.openxmlformats.org/markup-compatibility/2006" xmlns:hp="http://schemas.haansoft.com/office/presentation/8.0" mc:Ignorable="hp" hp:hslDur="500"/>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CAPTION_ONLY">
  <p:cSld name="CAPTION_ONLY">
    <p:bg>
      <p:bgPr shadeToTitle="0">
        <a:solidFill>
          <a:srgbClr val="ffb24f"/>
        </a:solidFill>
      </p:bgPr>
    </p:bg>
    <p:spTree>
      <p:nvGrpSpPr>
        <p:cNvPr id="1" name=""/>
        <p:cNvGrpSpPr/>
        <p:nvPr/>
      </p:nvGrpSpPr>
      <p:grpSpPr>
        <a:xfrm>
          <a:off x="0" y="0"/>
          <a:ext cx="0" cy="0"/>
          <a:chOff x="0" y="0"/>
          <a:chExt cx="0" cy="0"/>
        </a:xfrm>
      </p:grpSpPr>
      <p:sp>
        <p:nvSpPr>
          <p:cNvPr id="333" name="Google Shape;333;p13"/>
          <p:cNvSpPr txBox="1">
            <a:spLocks noGrp="1"/>
          </p:cNvSpPr>
          <p:nvPr>
            <p:ph type="title" idx="0"/>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grpSp>
        <p:nvGrpSpPr>
          <p:cNvPr id="334" name="Google Shape;334;p13"/>
          <p:cNvGrpSpPr/>
          <p:nvPr/>
        </p:nvGrpSpPr>
        <p:grpSpPr>
          <a:xfrm rot="0">
            <a:off x="520275" y="306538"/>
            <a:ext cx="8057650" cy="4393063"/>
            <a:chOff x="520275" y="306538"/>
            <a:chExt cx="8057650" cy="4393063"/>
          </a:xfrm>
        </p:grpSpPr>
        <p:grpSp>
          <p:nvGrpSpPr>
            <p:cNvPr id="335" name="Google Shape;335;p13"/>
            <p:cNvGrpSpPr/>
            <p:nvPr/>
          </p:nvGrpSpPr>
          <p:grpSpPr>
            <a:xfrm rot="0">
              <a:off x="3351475" y="673487"/>
              <a:ext cx="281610" cy="89409"/>
              <a:chOff x="2979400" y="3139200"/>
              <a:chExt cx="281610" cy="89409"/>
            </a:xfrm>
          </p:grpSpPr>
          <p:sp>
            <p:nvSpPr>
              <p:cNvPr id="336" name="Google Shape;336;p1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37" name="Google Shape;337;p1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38" name="Google Shape;338;p1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39" name="Google Shape;339;p1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40" name="Google Shape;340;p13"/>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1" name="Google Shape;341;p13"/>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2" name="Google Shape;342;p13"/>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3" name="Google Shape;343;p13"/>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44" name="Google Shape;344;p13"/>
            <p:cNvGrpSpPr/>
            <p:nvPr/>
          </p:nvGrpSpPr>
          <p:grpSpPr>
            <a:xfrm rot="0">
              <a:off x="520275" y="306537"/>
              <a:ext cx="281610" cy="89409"/>
              <a:chOff x="2979400" y="3139200"/>
              <a:chExt cx="281610" cy="89409"/>
            </a:xfrm>
          </p:grpSpPr>
          <p:sp>
            <p:nvSpPr>
              <p:cNvPr id="345" name="Google Shape;345;p1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6" name="Google Shape;346;p1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7" name="Google Shape;347;p1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48" name="Google Shape;348;p1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49" name="Google Shape;349;p13"/>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50" name="Google Shape;350;p13"/>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51" name="Google Shape;351;p13"/>
            <p:cNvGrpSpPr/>
            <p:nvPr/>
          </p:nvGrpSpPr>
          <p:grpSpPr>
            <a:xfrm rot="0">
              <a:off x="2003975" y="3309913"/>
              <a:ext cx="281610" cy="89409"/>
              <a:chOff x="2979400" y="3139200"/>
              <a:chExt cx="281610" cy="89409"/>
            </a:xfrm>
          </p:grpSpPr>
          <p:sp>
            <p:nvSpPr>
              <p:cNvPr id="352" name="Google Shape;352;p1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53" name="Google Shape;353;p1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54" name="Google Shape;354;p1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55" name="Google Shape;355;p1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56" name="Google Shape;356;p13"/>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357" name="Google Shape;357;p13"/>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58" name="Google Shape;358;p13"/>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59" name="Google Shape;359;p13"/>
          <p:cNvSpPr txBox="1">
            <a:spLocks noGrp="1"/>
          </p:cNvSpPr>
          <p:nvPr>
            <p:ph type="body" idx="1"/>
          </p:nvPr>
        </p:nvSpPr>
        <p:spPr>
          <a:xfrm>
            <a:off x="1572600" y="3798875"/>
            <a:ext cx="5998800" cy="605100"/>
          </a:xfrm>
          <a:prstGeom prst="rect">
            <a:avLst/>
          </a:prstGeom>
        </p:spPr>
        <p:txBody>
          <a:bodyPr wrap="square" lIns="91424" tIns="91424" rIns="91424" bIns="91424" anchor="ctr" anchorCtr="0">
            <a:noAutofit/>
          </a:bodyPr>
          <a:lstStyle>
            <a:lvl1pPr marL="457200" lvl="0" indent="-228600" algn="ctr">
              <a:lnSpc>
                <a:spcPct val="100000"/>
              </a:lnSpc>
              <a:spcBef>
                <a:spcPts val="0"/>
              </a:spcBef>
              <a:spcAft>
                <a:spcPts val="0"/>
              </a:spcAft>
              <a:buSzPts val="1200"/>
              <a:buNone/>
              <a:defRPr/>
            </a:lvl1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BIG_NUMBER">
  <p:cSld name="BIG_NUMBER">
    <p:bg>
      <p:bgPr shadeToTitle="0">
        <a:solidFill>
          <a:srgbClr val="ffb24f"/>
        </a:solidFill>
      </p:bgPr>
    </p:bg>
    <p:spTree>
      <p:nvGrpSpPr>
        <p:cNvPr id="1" name=""/>
        <p:cNvGrpSpPr/>
        <p:nvPr/>
      </p:nvGrpSpPr>
      <p:grpSpPr>
        <a:xfrm>
          <a:off x="0" y="0"/>
          <a:ext cx="0" cy="0"/>
          <a:chOff x="0" y="0"/>
          <a:chExt cx="0" cy="0"/>
        </a:xfrm>
      </p:grpSpPr>
      <p:grpSp>
        <p:nvGrpSpPr>
          <p:cNvPr id="361" name="Google Shape;361;p14"/>
          <p:cNvGrpSpPr/>
          <p:nvPr/>
        </p:nvGrpSpPr>
        <p:grpSpPr>
          <a:xfrm rot="0">
            <a:off x="520275" y="306538"/>
            <a:ext cx="8057650" cy="4393063"/>
            <a:chOff x="520275" y="306538"/>
            <a:chExt cx="8057650" cy="4393063"/>
          </a:xfrm>
        </p:grpSpPr>
        <p:grpSp>
          <p:nvGrpSpPr>
            <p:cNvPr id="362" name="Google Shape;362;p14"/>
            <p:cNvGrpSpPr/>
            <p:nvPr/>
          </p:nvGrpSpPr>
          <p:grpSpPr>
            <a:xfrm rot="0">
              <a:off x="520275" y="306537"/>
              <a:ext cx="281610" cy="89409"/>
              <a:chOff x="2979400" y="3139200"/>
              <a:chExt cx="281610" cy="89409"/>
            </a:xfrm>
          </p:grpSpPr>
          <p:sp>
            <p:nvSpPr>
              <p:cNvPr id="363" name="Google Shape;363;p14"/>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64" name="Google Shape;364;p14"/>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65" name="Google Shape;365;p14"/>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66" name="Google Shape;366;p14"/>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67" name="Google Shape;367;p14"/>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68" name="Google Shape;368;p14"/>
            <p:cNvGrpSpPr/>
            <p:nvPr/>
          </p:nvGrpSpPr>
          <p:grpSpPr>
            <a:xfrm rot="0">
              <a:off x="3351475" y="673487"/>
              <a:ext cx="281610" cy="89409"/>
              <a:chOff x="2979400" y="3139200"/>
              <a:chExt cx="281610" cy="89409"/>
            </a:xfrm>
          </p:grpSpPr>
          <p:sp>
            <p:nvSpPr>
              <p:cNvPr id="369" name="Google Shape;369;p14"/>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70" name="Google Shape;370;p14"/>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71" name="Google Shape;371;p14"/>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72" name="Google Shape;372;p14"/>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73" name="Google Shape;373;p14"/>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74" name="Google Shape;374;p14"/>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75" name="Google Shape;375;p14"/>
            <p:cNvGrpSpPr/>
            <p:nvPr/>
          </p:nvGrpSpPr>
          <p:grpSpPr>
            <a:xfrm rot="0">
              <a:off x="1466426" y="1540126"/>
              <a:ext cx="433199" cy="89400"/>
              <a:chOff x="1466426" y="1540126"/>
              <a:chExt cx="433199" cy="89400"/>
            </a:xfrm>
          </p:grpSpPr>
          <p:sp>
            <p:nvSpPr>
              <p:cNvPr id="376" name="Google Shape;376;p14"/>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77" name="Google Shape;377;p14"/>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78" name="Google Shape;378;p14"/>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79" name="Google Shape;379;p14"/>
            <p:cNvGrpSpPr/>
            <p:nvPr/>
          </p:nvGrpSpPr>
          <p:grpSpPr>
            <a:xfrm rot="0">
              <a:off x="2003975" y="3309913"/>
              <a:ext cx="281610" cy="89409"/>
              <a:chOff x="2979400" y="3139200"/>
              <a:chExt cx="281610" cy="89409"/>
            </a:xfrm>
          </p:grpSpPr>
          <p:sp>
            <p:nvSpPr>
              <p:cNvPr id="380" name="Google Shape;380;p14"/>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1" name="Google Shape;381;p14"/>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2" name="Google Shape;382;p14"/>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3" name="Google Shape;383;p14"/>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84" name="Google Shape;384;p14"/>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5" name="Google Shape;385;p14"/>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6" name="Google Shape;386;p14"/>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7" name="Google Shape;387;p14"/>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88" name="Google Shape;388;p14"/>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89" name="Google Shape;389;p14"/>
          <p:cNvSpPr txBox="1">
            <a:spLocks noGrp="1"/>
          </p:cNvSpPr>
          <p:nvPr>
            <p:ph type="title" idx="0" hasCustomPrompt="1"/>
          </p:nvPr>
        </p:nvSpPr>
        <p:spPr>
          <a:xfrm>
            <a:off x="311700" y="1462200"/>
            <a:ext cx="8520600" cy="1963500"/>
          </a:xfrm>
          <a:prstGeom prst="rect">
            <a:avLst/>
          </a:prstGeom>
        </p:spPr>
        <p:txBody>
          <a:bodyPr wrap="square" lIns="91424" tIns="91424" rIns="91424" bIns="91424"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pPr lvl="0">
              <a:defRPr/>
            </a:pPr>
            <a:r>
              <a:rPr lang="en-US" altLang="ko-KR"/>
              <a:t>xx%</a:t>
            </a:r>
            <a:endParaRPr lang="en-US" altLang="ko-KR"/>
          </a:p>
        </p:txBody>
      </p:sp>
      <p:sp>
        <p:nvSpPr>
          <p:cNvPr id="390" name="Google Shape;390;p14"/>
          <p:cNvSpPr txBox="1">
            <a:spLocks noGrp="1"/>
          </p:cNvSpPr>
          <p:nvPr>
            <p:ph type="body" idx="1"/>
          </p:nvPr>
        </p:nvSpPr>
        <p:spPr>
          <a:xfrm>
            <a:off x="3149600" y="3363225"/>
            <a:ext cx="2844900" cy="455400"/>
          </a:xfrm>
          <a:prstGeom prst="rect">
            <a:avLst/>
          </a:prstGeom>
        </p:spPr>
        <p:txBody>
          <a:bodyPr wrap="square" lIns="91424" tIns="91424" rIns="91424" bIns="91424"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1">
  <p:cSld name="TITLE_1">
    <p:bg>
      <p:bgPr shadeToTitle="0">
        <a:solidFill>
          <a:srgbClr val="ffb24f"/>
        </a:solidFill>
      </p:bgPr>
    </p:bg>
    <p:spTree>
      <p:nvGrpSpPr>
        <p:cNvPr id="1" name=""/>
        <p:cNvGrpSpPr/>
        <p:nvPr/>
      </p:nvGrpSpPr>
      <p:grpSpPr>
        <a:xfrm>
          <a:off x="0" y="0"/>
          <a:ext cx="0" cy="0"/>
          <a:chOff x="0" y="0"/>
          <a:chExt cx="0" cy="0"/>
        </a:xfrm>
      </p:grpSpPr>
      <p:grpSp>
        <p:nvGrpSpPr>
          <p:cNvPr id="392" name="Google Shape;392;p15"/>
          <p:cNvGrpSpPr/>
          <p:nvPr/>
        </p:nvGrpSpPr>
        <p:grpSpPr>
          <a:xfrm rot="0">
            <a:off x="520275" y="306538"/>
            <a:ext cx="8057650" cy="4393063"/>
            <a:chOff x="520275" y="306538"/>
            <a:chExt cx="8057650" cy="4393063"/>
          </a:xfrm>
        </p:grpSpPr>
        <p:grpSp>
          <p:nvGrpSpPr>
            <p:cNvPr id="393" name="Google Shape;393;p15"/>
            <p:cNvGrpSpPr/>
            <p:nvPr/>
          </p:nvGrpSpPr>
          <p:grpSpPr>
            <a:xfrm rot="0">
              <a:off x="520275" y="306537"/>
              <a:ext cx="281610" cy="89409"/>
              <a:chOff x="2979400" y="3139200"/>
              <a:chExt cx="281610" cy="89409"/>
            </a:xfrm>
          </p:grpSpPr>
          <p:sp>
            <p:nvSpPr>
              <p:cNvPr id="394" name="Google Shape;394;p15"/>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95" name="Google Shape;395;p15"/>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96" name="Google Shape;396;p15"/>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397" name="Google Shape;397;p15"/>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398" name="Google Shape;398;p15"/>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399" name="Google Shape;399;p15"/>
            <p:cNvGrpSpPr/>
            <p:nvPr/>
          </p:nvGrpSpPr>
          <p:grpSpPr>
            <a:xfrm rot="0">
              <a:off x="3351475" y="673487"/>
              <a:ext cx="281610" cy="89409"/>
              <a:chOff x="2979400" y="3139200"/>
              <a:chExt cx="281610" cy="89409"/>
            </a:xfrm>
          </p:grpSpPr>
          <p:sp>
            <p:nvSpPr>
              <p:cNvPr id="400" name="Google Shape;400;p15"/>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01" name="Google Shape;401;p15"/>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02" name="Google Shape;402;p15"/>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03" name="Google Shape;403;p15"/>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04" name="Google Shape;404;p15"/>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05" name="Google Shape;405;p15"/>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406" name="Google Shape;406;p15"/>
            <p:cNvGrpSpPr/>
            <p:nvPr/>
          </p:nvGrpSpPr>
          <p:grpSpPr>
            <a:xfrm rot="0">
              <a:off x="1466426" y="1540126"/>
              <a:ext cx="433199" cy="89400"/>
              <a:chOff x="1466426" y="1540126"/>
              <a:chExt cx="433199" cy="89400"/>
            </a:xfrm>
          </p:grpSpPr>
          <p:sp>
            <p:nvSpPr>
              <p:cNvPr id="407" name="Google Shape;407;p15"/>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08" name="Google Shape;408;p15"/>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09" name="Google Shape;409;p15"/>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410" name="Google Shape;410;p15"/>
            <p:cNvGrpSpPr/>
            <p:nvPr/>
          </p:nvGrpSpPr>
          <p:grpSpPr>
            <a:xfrm rot="0">
              <a:off x="2003975" y="3309913"/>
              <a:ext cx="281610" cy="89409"/>
              <a:chOff x="2979400" y="3139200"/>
              <a:chExt cx="281610" cy="89409"/>
            </a:xfrm>
          </p:grpSpPr>
          <p:sp>
            <p:nvSpPr>
              <p:cNvPr id="411" name="Google Shape;411;p15"/>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2" name="Google Shape;412;p15"/>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3" name="Google Shape;413;p15"/>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4" name="Google Shape;414;p15"/>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15" name="Google Shape;415;p15"/>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6" name="Google Shape;416;p15"/>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7" name="Google Shape;417;p15"/>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8" name="Google Shape;418;p15"/>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19" name="Google Shape;419;p15"/>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20" name="Google Shape;420;p15"/>
          <p:cNvSpPr txBox="1">
            <a:spLocks noGrp="1"/>
          </p:cNvSpPr>
          <p:nvPr>
            <p:ph type="ctrTitle" idx="0"/>
          </p:nvPr>
        </p:nvSpPr>
        <p:spPr>
          <a:xfrm>
            <a:off x="311700" y="1286120"/>
            <a:ext cx="8520600" cy="1200900"/>
          </a:xfrm>
          <a:prstGeom prst="rect">
            <a:avLst/>
          </a:prstGeom>
        </p:spPr>
        <p:txBody>
          <a:bodyPr wrap="square" lIns="91424" tIns="91424" rIns="91424" bIns="91424" anchor="b" anchorCtr="0">
            <a:noAutofit/>
          </a:bodyPr>
          <a:lstStyle>
            <a:lvl1pPr lvl="0" algn="ctr" rtl="0">
              <a:spcBef>
                <a:spcPts val="0"/>
              </a:spcBef>
              <a:spcAft>
                <a:spcPts val="0"/>
              </a:spcAft>
              <a:buSzPts val="5200"/>
              <a:buNone/>
              <a:defRPr sz="6000" b="1">
                <a:solidFill>
                  <a:srgbClr val="242323"/>
                </a:solidFill>
                <a:latin typeface="Fjalla One"/>
                <a:ea typeface="Fjalla One"/>
                <a:cs typeface="Fjalla One"/>
                <a:sym typeface="Fjall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pPr>
              <a:defRPr/>
            </a:pPr>
            <a:r>
              <a:rPr lang="ko-KR" altLang="en-US"/>
              <a:t/>
            </a:r>
            <a:endParaRPr lang="ko-KR" altLang="en-US"/>
          </a:p>
        </p:txBody>
      </p:sp>
      <p:sp>
        <p:nvSpPr>
          <p:cNvPr id="421" name="Google Shape;421;p15"/>
          <p:cNvSpPr txBox="1">
            <a:spLocks noGrp="1"/>
          </p:cNvSpPr>
          <p:nvPr>
            <p:ph type="subTitle" idx="1"/>
          </p:nvPr>
        </p:nvSpPr>
        <p:spPr>
          <a:xfrm>
            <a:off x="2325325" y="2421075"/>
            <a:ext cx="4493400" cy="595500"/>
          </a:xfrm>
          <a:prstGeom prst="rect">
            <a:avLst/>
          </a:prstGeom>
        </p:spPr>
        <p:txBody>
          <a:bodyPr wrap="square" lIns="91424" tIns="91424" rIns="91424" bIns="91424" anchor="t" anchorCtr="0">
            <a:noAutofit/>
          </a:bodyPr>
          <a:lstStyle>
            <a:lvl1pPr lvl="0" algn="ctr" rtl="0">
              <a:lnSpc>
                <a:spcPct val="100000"/>
              </a:lnSpc>
              <a:spcBef>
                <a:spcPts val="0"/>
              </a:spcBef>
              <a:spcAft>
                <a:spcPts val="0"/>
              </a:spcAft>
              <a:buSzPts val="2800"/>
              <a:buNone/>
              <a:defRPr sz="1200">
                <a:solidFill>
                  <a:srgbClr val="242323"/>
                </a:solidFill>
                <a:latin typeface="Glegoo"/>
                <a:ea typeface="Glegoo"/>
                <a:cs typeface="Glegoo"/>
                <a:sym typeface="Glego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pPr>
              <a:defRPr/>
            </a:pPr>
            <a:r>
              <a:rPr lang="ko-KR" altLang="en-US"/>
              <a:t/>
            </a:r>
            <a:endParaRPr lang="ko-KR" altLang="en-US"/>
          </a:p>
        </p:txBody>
      </p:sp>
      <p:sp>
        <p:nvSpPr>
          <p:cNvPr id="422" name="Google Shape;422;p15"/>
          <p:cNvSpPr txBox="1"/>
          <p:nvPr/>
        </p:nvSpPr>
        <p:spPr>
          <a:xfrm>
            <a:off x="2915700" y="3893750"/>
            <a:ext cx="3312900" cy="474900"/>
          </a:xfrm>
          <a:prstGeom prst="rect">
            <a:avLst/>
          </a:prstGeom>
          <a:noFill/>
          <a:ln>
            <a:noFill/>
          </a:ln>
        </p:spPr>
        <p:txBody>
          <a:bodyPr wrap="square" lIns="91424" tIns="91424" rIns="91424" bIns="91424" anchor="ctr" anchorCtr="0">
            <a:noAutofit/>
          </a:bodyPr>
          <a:lstStyle/>
          <a:p>
            <a:pPr marL="0" lvl="0" indent="0" algn="ctr" rtl="0">
              <a:lnSpc>
                <a:spcPct val="115000"/>
              </a:lnSpc>
              <a:spcBef>
                <a:spcPts val="300"/>
              </a:spcBef>
              <a:spcAft>
                <a:spcPts val="0"/>
              </a:spcAft>
              <a:buNone/>
              <a:defRPr/>
            </a:pPr>
            <a:r>
              <a:rPr lang="en" sz="900">
                <a:solidFill>
                  <a:srgbClr val="242323"/>
                </a:solidFill>
                <a:latin typeface="Kreon Light"/>
                <a:ea typeface="Kreon Light"/>
                <a:cs typeface="Kreon Light"/>
                <a:sym typeface="Kreon Light"/>
              </a:rPr>
              <a:t>CREDITS: This presentation template was created by </a:t>
            </a:r>
            <a:r>
              <a:rPr lang="en" sz="900">
                <a:solidFill>
                  <a:srgbClr val="242323"/>
                </a:solidFill>
                <a:uFill>
                  <a:noFill/>
                </a:uFill>
                <a:latin typeface="Kreon Light"/>
                <a:ea typeface="Kreon Light"/>
                <a:cs typeface="Kreon Light"/>
                <a:sym typeface="Kreon Light"/>
                <a:hlinkClick r:id="rId2"/>
              </a:rPr>
              <a:t>Slidesgo</a:t>
            </a:r>
            <a:r>
              <a:rPr lang="en" sz="900">
                <a:solidFill>
                  <a:srgbClr val="242323"/>
                </a:solidFill>
                <a:latin typeface="Kreon Light"/>
                <a:ea typeface="Kreon Light"/>
                <a:cs typeface="Kreon Light"/>
                <a:sym typeface="Kreon Light"/>
              </a:rPr>
              <a:t>, including icons by </a:t>
            </a:r>
            <a:r>
              <a:rPr lang="en" sz="900">
                <a:solidFill>
                  <a:srgbClr val="242323"/>
                </a:solidFill>
                <a:uFill>
                  <a:noFill/>
                </a:uFill>
                <a:latin typeface="Kreon Light"/>
                <a:ea typeface="Kreon Light"/>
                <a:cs typeface="Kreon Light"/>
                <a:sym typeface="Kreon Light"/>
                <a:hlinkClick r:id="rId3"/>
              </a:rPr>
              <a:t>Flaticon</a:t>
            </a:r>
            <a:r>
              <a:rPr lang="en" sz="900">
                <a:solidFill>
                  <a:srgbClr val="242323"/>
                </a:solidFill>
                <a:latin typeface="Kreon Light"/>
                <a:ea typeface="Kreon Light"/>
                <a:cs typeface="Kreon Light"/>
                <a:sym typeface="Kreon Light"/>
              </a:rPr>
              <a:t>, and infographics &amp; images by </a:t>
            </a:r>
            <a:r>
              <a:rPr lang="en" sz="900">
                <a:solidFill>
                  <a:srgbClr val="242323"/>
                </a:solidFill>
                <a:uFill>
                  <a:noFill/>
                </a:uFill>
                <a:latin typeface="Kreon Light"/>
                <a:ea typeface="Kreon Light"/>
                <a:cs typeface="Kreon Light"/>
                <a:sym typeface="Kreon Light"/>
                <a:hlinkClick r:id="rId4"/>
              </a:rPr>
              <a:t>Freepik</a:t>
            </a:r>
            <a:r>
              <a:rPr lang="en" sz="900">
                <a:solidFill>
                  <a:srgbClr val="242323"/>
                </a:solidFill>
                <a:latin typeface="Kreon Light"/>
                <a:ea typeface="Kreon Light"/>
                <a:cs typeface="Kreon Light"/>
                <a:sym typeface="Kreon Light"/>
              </a:rPr>
              <a:t>. </a:t>
            </a:r>
            <a:endParaRPr lang="en" sz="900">
              <a:solidFill>
                <a:srgbClr val="242323"/>
              </a:solidFill>
              <a:latin typeface="Kreon Light"/>
              <a:ea typeface="Kreon Light"/>
              <a:cs typeface="Kreon Light"/>
              <a:sym typeface="Kreon Light"/>
            </a:endParaRPr>
          </a:p>
          <a:p>
            <a:pPr marL="0" lvl="0" indent="0" algn="ctr" rtl="0">
              <a:spcBef>
                <a:spcPts val="0"/>
              </a:spcBef>
              <a:spcAft>
                <a:spcPts val="0"/>
              </a:spcAft>
              <a:buNone/>
              <a:defRPr/>
            </a:pPr>
            <a:endParaRPr sz="900">
              <a:solidFill>
                <a:srgbClr val="242323"/>
              </a:solidFill>
              <a:latin typeface="Kreon Light"/>
              <a:ea typeface="Kreon Light"/>
              <a:cs typeface="Kreon Light"/>
              <a:sym typeface="Kreon Light"/>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3" name="Shape 423"/>
        <p:cNvGrpSpPr/>
        <p:nvPr/>
      </p:nvGrpSpPr>
      <p:grpSpPr>
        <a:xfrm>
          <a:off x="0" y="0"/>
          <a:ext cx="0" cy="0"/>
          <a:chOff x="0" y="0"/>
          <a:chExt cx="0" cy="0"/>
        </a:xfrm>
      </p:grpSpPr>
    </p:spTree>
  </p:cSld>
  <p:clrMapOvr>
    <a:masterClrMapping/>
  </p:clrMapOvr>
</p:sldLayout>
</file>

<file path=ppt/slideLayouts/slideLayout1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BLANK_1">
  <p:cSld name="BLANK_1">
    <p:bg>
      <p:bgPr shadeToTitle="0">
        <a:solidFill>
          <a:srgbClr val="ffb24f"/>
        </a:solidFill>
      </p:bgPr>
    </p:bg>
    <p:spTree>
      <p:nvGrpSpPr>
        <p:cNvPr id="1" name=""/>
        <p:cNvGrpSpPr/>
        <p:nvPr/>
      </p:nvGrpSpPr>
      <p:grpSpPr>
        <a:xfrm>
          <a:off x="0" y="0"/>
          <a:ext cx="0" cy="0"/>
          <a:chOff x="0" y="0"/>
          <a:chExt cx="0" cy="0"/>
        </a:xfrm>
      </p:grpSpPr>
      <p:grpSp>
        <p:nvGrpSpPr>
          <p:cNvPr id="425" name="Google Shape;425;p17"/>
          <p:cNvGrpSpPr/>
          <p:nvPr/>
        </p:nvGrpSpPr>
        <p:grpSpPr>
          <a:xfrm rot="0">
            <a:off x="520275" y="306538"/>
            <a:ext cx="8057650" cy="4393063"/>
            <a:chOff x="520275" y="306538"/>
            <a:chExt cx="8057650" cy="4393063"/>
          </a:xfrm>
        </p:grpSpPr>
        <p:grpSp>
          <p:nvGrpSpPr>
            <p:cNvPr id="426" name="Google Shape;426;p17"/>
            <p:cNvGrpSpPr/>
            <p:nvPr/>
          </p:nvGrpSpPr>
          <p:grpSpPr>
            <a:xfrm rot="0">
              <a:off x="3351475" y="673487"/>
              <a:ext cx="281610" cy="89409"/>
              <a:chOff x="2979400" y="3139200"/>
              <a:chExt cx="281610" cy="89409"/>
            </a:xfrm>
          </p:grpSpPr>
          <p:sp>
            <p:nvSpPr>
              <p:cNvPr id="427" name="Google Shape;427;p17"/>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28" name="Google Shape;428;p17"/>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29" name="Google Shape;429;p17"/>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0" name="Google Shape;430;p17"/>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31" name="Google Shape;431;p17"/>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2" name="Google Shape;432;p17"/>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3" name="Google Shape;433;p17"/>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4" name="Google Shape;434;p17"/>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435" name="Google Shape;435;p17"/>
            <p:cNvGrpSpPr/>
            <p:nvPr/>
          </p:nvGrpSpPr>
          <p:grpSpPr>
            <a:xfrm rot="0">
              <a:off x="520275" y="306537"/>
              <a:ext cx="281610" cy="89409"/>
              <a:chOff x="2979400" y="3139200"/>
              <a:chExt cx="281610" cy="89409"/>
            </a:xfrm>
          </p:grpSpPr>
          <p:sp>
            <p:nvSpPr>
              <p:cNvPr id="436" name="Google Shape;436;p17"/>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7" name="Google Shape;437;p17"/>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8" name="Google Shape;438;p17"/>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9" name="Google Shape;439;p17"/>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40" name="Google Shape;440;p17"/>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1" name="Google Shape;441;p17"/>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442" name="Google Shape;442;p17"/>
            <p:cNvGrpSpPr/>
            <p:nvPr/>
          </p:nvGrpSpPr>
          <p:grpSpPr>
            <a:xfrm rot="0">
              <a:off x="2003975" y="3309913"/>
              <a:ext cx="281610" cy="89409"/>
              <a:chOff x="2979400" y="3139200"/>
              <a:chExt cx="281610" cy="89409"/>
            </a:xfrm>
          </p:grpSpPr>
          <p:sp>
            <p:nvSpPr>
              <p:cNvPr id="443" name="Google Shape;443;p17"/>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4" name="Google Shape;444;p17"/>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5" name="Google Shape;445;p17"/>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6" name="Google Shape;446;p17"/>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47" name="Google Shape;447;p17"/>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448" name="Google Shape;448;p17"/>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9" name="Google Shape;449;p17"/>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Tree>
  </p:cSld>
  <p:clrMapOvr>
    <a:masterClrMapping/>
  </p:clrMapOvr>
  <p:transition xmlns:mc="http://schemas.openxmlformats.org/markup-compatibility/2006" xmlns:hp="http://schemas.haansoft.com/office/presentation/8.0" mc:Ignorable="hp" hp:hslDur="500"/>
</p:sldLayout>
</file>

<file path=ppt/slideLayouts/slideLayout1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OBJECT" type="obj">
  <p:cSld name="OBJECT">
    <p:spTree>
      <p:nvGrpSpPr>
        <p:cNvPr id="1" name=""/>
        <p:cNvGrpSpPr/>
        <p:nvPr/>
      </p:nvGrpSpPr>
      <p:grpSpPr>
        <a:xfrm>
          <a:off x="0" y="0"/>
          <a:ext cx="0" cy="0"/>
          <a:chOff x="0" y="0"/>
          <a:chExt cx="0" cy="0"/>
        </a:xfrm>
      </p:grpSpPr>
      <p:sp>
        <p:nvSpPr>
          <p:cNvPr id="451" name="Google Shape;451;p18"/>
          <p:cNvSpPr txBox="1">
            <a:spLocks noGrp="1"/>
          </p:cNvSpPr>
          <p:nvPr>
            <p:ph type="title" idx="0"/>
          </p:nvPr>
        </p:nvSpPr>
        <p:spPr>
          <a:xfrm>
            <a:off x="628650" y="273844"/>
            <a:ext cx="7886700" cy="994200"/>
          </a:xfrm>
          <a:prstGeom prst="rect">
            <a:avLst/>
          </a:prstGeom>
          <a:noFill/>
          <a:ln>
            <a:noFill/>
          </a:ln>
        </p:spPr>
        <p:txBody>
          <a:bodyPr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
        <p:nvSpPr>
          <p:cNvPr id="452" name="Google Shape;452;p18"/>
          <p:cNvSpPr txBox="1">
            <a:spLocks noGrp="1"/>
          </p:cNvSpPr>
          <p:nvPr>
            <p:ph type="body" idx="1"/>
          </p:nvPr>
        </p:nvSpPr>
        <p:spPr>
          <a:xfrm>
            <a:off x="628650" y="1369219"/>
            <a:ext cx="7886700" cy="3263400"/>
          </a:xfrm>
          <a:prstGeom prst="rect">
            <a:avLst/>
          </a:prstGeom>
          <a:noFill/>
          <a:ln>
            <a:noFill/>
          </a:ln>
        </p:spPr>
        <p:txBody>
          <a:bodyPr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pPr>
              <a:defRPr/>
            </a:pPr>
            <a:r>
              <a:rPr lang="ko-KR" altLang="en-US"/>
              <a:t/>
            </a:r>
            <a:endParaRPr lang="ko-KR" altLang="en-US"/>
          </a:p>
        </p:txBody>
      </p:sp>
      <p:sp>
        <p:nvSpPr>
          <p:cNvPr id="453" name="Google Shape;453;p18"/>
          <p:cNvSpPr txBox="1">
            <a:spLocks noGrp="1"/>
          </p:cNvSpPr>
          <p:nvPr>
            <p:ph type="dt" idx="10"/>
          </p:nvPr>
        </p:nvSpPr>
        <p:spPr>
          <a:xfrm>
            <a:off x="628650" y="4767263"/>
            <a:ext cx="2057400" cy="273900"/>
          </a:xfrm>
          <a:prstGeom prst="rect">
            <a:avLst/>
          </a:prstGeom>
          <a:noFill/>
          <a:ln>
            <a:noFill/>
          </a:ln>
        </p:spPr>
        <p:txBody>
          <a:bodyPr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pPr>
              <a:defRPr/>
            </a:pPr>
            <a:r>
              <a:rPr lang="ko-KR" altLang="en-US"/>
              <a:t/>
            </a:r>
            <a:endParaRPr lang="ko-KR" altLang="en-US"/>
          </a:p>
        </p:txBody>
      </p:sp>
      <p:sp>
        <p:nvSpPr>
          <p:cNvPr id="454" name="Google Shape;454;p18"/>
          <p:cNvSpPr txBox="1">
            <a:spLocks noGrp="1"/>
          </p:cNvSpPr>
          <p:nvPr>
            <p:ph type="ftr" idx="11"/>
          </p:nvPr>
        </p:nvSpPr>
        <p:spPr>
          <a:xfrm>
            <a:off x="3028950" y="4767263"/>
            <a:ext cx="3086100" cy="273900"/>
          </a:xfrm>
          <a:prstGeom prst="rect">
            <a:avLst/>
          </a:prstGeom>
          <a:noFill/>
          <a:ln>
            <a:noFill/>
          </a:ln>
        </p:spPr>
        <p:txBody>
          <a:bodyPr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pPr>
              <a:defRPr/>
            </a:pPr>
            <a:r>
              <a:rPr lang="ko-KR" altLang="en-US"/>
              <a:t/>
            </a:r>
            <a:endParaRPr lang="ko-KR" altLang="en-US"/>
          </a:p>
        </p:txBody>
      </p:sp>
      <p:sp>
        <p:nvSpPr>
          <p:cNvPr id="455" name="Google Shape;455;p18"/>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lvl1pPr marL="0" lvl="0" indent="0" algn="r" rtl="0">
              <a:spcBef>
                <a:spcPts val="0"/>
              </a:spcBef>
              <a:buNone/>
              <a:defRPr sz="1100">
                <a:solidFill>
                  <a:srgbClr val="888888"/>
                </a:solidFill>
              </a:defRPr>
            </a:lvl1pPr>
            <a:lvl2pPr marL="0" lvl="1" indent="0" algn="r" rtl="0">
              <a:spcBef>
                <a:spcPts val="0"/>
              </a:spcBef>
              <a:buNone/>
              <a:defRPr sz="1100">
                <a:solidFill>
                  <a:srgbClr val="888888"/>
                </a:solidFill>
              </a:defRPr>
            </a:lvl2pPr>
            <a:lvl3pPr marL="0" lvl="2" indent="0" algn="r" rtl="0">
              <a:spcBef>
                <a:spcPts val="0"/>
              </a:spcBef>
              <a:buNone/>
              <a:defRPr sz="1100">
                <a:solidFill>
                  <a:srgbClr val="888888"/>
                </a:solidFill>
              </a:defRPr>
            </a:lvl3pPr>
            <a:lvl4pPr marL="0" lvl="3" indent="0" algn="r" rtl="0">
              <a:spcBef>
                <a:spcPts val="0"/>
              </a:spcBef>
              <a:buNone/>
              <a:defRPr sz="1100">
                <a:solidFill>
                  <a:srgbClr val="888888"/>
                </a:solidFill>
              </a:defRPr>
            </a:lvl4pPr>
            <a:lvl5pPr marL="0" lvl="4" indent="0" algn="r" rtl="0">
              <a:spcBef>
                <a:spcPts val="0"/>
              </a:spcBef>
              <a:buNone/>
              <a:defRPr sz="1100">
                <a:solidFill>
                  <a:srgbClr val="888888"/>
                </a:solidFill>
              </a:defRPr>
            </a:lvl5pPr>
            <a:lvl6pPr marL="0" lvl="5" indent="0" algn="r" rtl="0">
              <a:spcBef>
                <a:spcPts val="0"/>
              </a:spcBef>
              <a:buNone/>
              <a:defRPr sz="1100">
                <a:solidFill>
                  <a:srgbClr val="888888"/>
                </a:solidFill>
              </a:defRPr>
            </a:lvl6pPr>
            <a:lvl7pPr marL="0" lvl="6" indent="0" algn="r" rtl="0">
              <a:spcBef>
                <a:spcPts val="0"/>
              </a:spcBef>
              <a:buNone/>
              <a:defRPr sz="1100">
                <a:solidFill>
                  <a:srgbClr val="888888"/>
                </a:solidFill>
              </a:defRPr>
            </a:lvl7pPr>
            <a:lvl8pPr marL="0" lvl="7" indent="0" algn="r" rtl="0">
              <a:spcBef>
                <a:spcPts val="0"/>
              </a:spcBef>
              <a:buNone/>
              <a:defRPr sz="1100">
                <a:solidFill>
                  <a:srgbClr val="888888"/>
                </a:solidFill>
              </a:defRPr>
            </a:lvl8pPr>
            <a:lvl9pPr marL="0" lvl="8" indent="0" algn="r" rtl="0">
              <a:spcBef>
                <a:spcPts val="0"/>
              </a:spcBef>
              <a:buNone/>
              <a:defRPr sz="1100">
                <a:solidFill>
                  <a:srgbClr val="888888"/>
                </a:solidFill>
              </a:defRPr>
            </a:lvl9pPr>
          </a:lstStyle>
          <a:p>
            <a:pPr marL="0" lvl="0" indent="0" algn="r" rtl="0">
              <a:spcBef>
                <a:spcPts val="0"/>
              </a:spcBef>
              <a:spcAft>
                <a:spcPts val="0"/>
              </a:spcAft>
              <a:buNone/>
              <a:defRPr/>
            </a:pPr>
            <a:fld id="{00000000-1234-1234-1234-123412341234}" type="slidenum">
              <a:rPr lang="en"/>
              <a:pPr marL="0" lvl="0" indent="0" algn="r" rtl="0">
                <a:spcBef>
                  <a:spcPts val="0"/>
                </a:spcBef>
                <a:spcAft>
                  <a:spcPts val="0"/>
                </a:spcAft>
                <a:buNone/>
                <a:defRPr/>
              </a:pPr>
              <a:t>‹#›</a:t>
            </a:fld>
            <a:endParaRPr/>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SECTION_HEADER" type="secHead">
  <p:cSld name="SECTION_HEADER">
    <p:bg>
      <p:bgPr shadeToTitle="0">
        <a:solidFill>
          <a:srgbClr val="ffb24f"/>
        </a:solidFill>
      </p:bgPr>
    </p:bg>
    <p:spTree>
      <p:nvGrpSpPr>
        <p:cNvPr id="1" name=""/>
        <p:cNvGrpSpPr/>
        <p:nvPr/>
      </p:nvGrpSpPr>
      <p:grpSpPr>
        <a:xfrm>
          <a:off x="0" y="0"/>
          <a:ext cx="0" cy="0"/>
          <a:chOff x="0" y="0"/>
          <a:chExt cx="0" cy="0"/>
        </a:xfrm>
      </p:grpSpPr>
      <p:grpSp>
        <p:nvGrpSpPr>
          <p:cNvPr id="40" name="Google Shape;40;p3"/>
          <p:cNvGrpSpPr/>
          <p:nvPr/>
        </p:nvGrpSpPr>
        <p:grpSpPr>
          <a:xfrm rot="0">
            <a:off x="520275" y="306538"/>
            <a:ext cx="8057650" cy="4393063"/>
            <a:chOff x="520275" y="306538"/>
            <a:chExt cx="8057650" cy="4393063"/>
          </a:xfrm>
        </p:grpSpPr>
        <p:grpSp>
          <p:nvGrpSpPr>
            <p:cNvPr id="41" name="Google Shape;41;p3"/>
            <p:cNvGrpSpPr/>
            <p:nvPr/>
          </p:nvGrpSpPr>
          <p:grpSpPr>
            <a:xfrm rot="0">
              <a:off x="520275" y="306537"/>
              <a:ext cx="281610" cy="89409"/>
              <a:chOff x="2979400" y="3139200"/>
              <a:chExt cx="281610" cy="89409"/>
            </a:xfrm>
          </p:grpSpPr>
          <p:sp>
            <p:nvSpPr>
              <p:cNvPr id="42" name="Google Shape;42;p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3" name="Google Shape;43;p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4" name="Google Shape;44;p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5" name="Google Shape;45;p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46" name="Google Shape;46;p3"/>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47" name="Google Shape;47;p3"/>
            <p:cNvGrpSpPr/>
            <p:nvPr/>
          </p:nvGrpSpPr>
          <p:grpSpPr>
            <a:xfrm rot="0">
              <a:off x="3351475" y="673487"/>
              <a:ext cx="281610" cy="89409"/>
              <a:chOff x="2979400" y="3139200"/>
              <a:chExt cx="281610" cy="89409"/>
            </a:xfrm>
          </p:grpSpPr>
          <p:sp>
            <p:nvSpPr>
              <p:cNvPr id="48" name="Google Shape;48;p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49" name="Google Shape;49;p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50" name="Google Shape;50;p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51" name="Google Shape;51;p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52" name="Google Shape;52;p3"/>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53" name="Google Shape;53;p3"/>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54" name="Google Shape;54;p3"/>
            <p:cNvGrpSpPr/>
            <p:nvPr/>
          </p:nvGrpSpPr>
          <p:grpSpPr>
            <a:xfrm rot="0">
              <a:off x="1466426" y="1540126"/>
              <a:ext cx="433199" cy="89400"/>
              <a:chOff x="1466426" y="1540126"/>
              <a:chExt cx="433199" cy="89400"/>
            </a:xfrm>
          </p:grpSpPr>
          <p:sp>
            <p:nvSpPr>
              <p:cNvPr id="55" name="Google Shape;55;p3"/>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56" name="Google Shape;56;p3"/>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57" name="Google Shape;57;p3"/>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58" name="Google Shape;58;p3"/>
            <p:cNvGrpSpPr/>
            <p:nvPr/>
          </p:nvGrpSpPr>
          <p:grpSpPr>
            <a:xfrm rot="0">
              <a:off x="2003975" y="3309913"/>
              <a:ext cx="281610" cy="89409"/>
              <a:chOff x="2979400" y="3139200"/>
              <a:chExt cx="281610" cy="89409"/>
            </a:xfrm>
          </p:grpSpPr>
          <p:sp>
            <p:nvSpPr>
              <p:cNvPr id="59" name="Google Shape;59;p3"/>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0" name="Google Shape;60;p3"/>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1" name="Google Shape;61;p3"/>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2" name="Google Shape;62;p3"/>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63" name="Google Shape;63;p3"/>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4" name="Google Shape;64;p3"/>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5" name="Google Shape;65;p3"/>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6" name="Google Shape;66;p3"/>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67" name="Google Shape;67;p3"/>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68" name="Google Shape;68;p3"/>
          <p:cNvSpPr txBox="1">
            <a:spLocks noGrp="1"/>
          </p:cNvSpPr>
          <p:nvPr>
            <p:ph type="title" idx="0"/>
          </p:nvPr>
        </p:nvSpPr>
        <p:spPr>
          <a:xfrm>
            <a:off x="2226400" y="1338050"/>
            <a:ext cx="4691100" cy="1768500"/>
          </a:xfrm>
          <a:prstGeom prst="rect">
            <a:avLst/>
          </a:prstGeom>
        </p:spPr>
        <p:txBody>
          <a:bodyPr wrap="square" lIns="91424" tIns="91424" rIns="91424" bIns="91424" anchor="ctr" anchorCtr="0">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BODY" type="tx">
  <p:cSld name="TITLE_AND_BODY">
    <p:bg>
      <p:bgPr shadeToTitle="0">
        <a:solidFill>
          <a:srgbClr val="ffb24f"/>
        </a:solidFill>
      </p:bgPr>
    </p:bg>
    <p:spTree>
      <p:nvGrpSpPr>
        <p:cNvPr id="1" name=""/>
        <p:cNvGrpSpPr/>
        <p:nvPr/>
      </p:nvGrpSpPr>
      <p:grpSpPr>
        <a:xfrm>
          <a:off x="0" y="0"/>
          <a:ext cx="0" cy="0"/>
          <a:chOff x="0" y="0"/>
          <a:chExt cx="0" cy="0"/>
        </a:xfrm>
      </p:grpSpPr>
      <p:sp>
        <p:nvSpPr>
          <p:cNvPr id="70" name="Google Shape;70;p4"/>
          <p:cNvSpPr txBox="1">
            <a:spLocks noGrp="1"/>
          </p:cNvSpPr>
          <p:nvPr>
            <p:ph type="body" idx="1"/>
          </p:nvPr>
        </p:nvSpPr>
        <p:spPr>
          <a:xfrm>
            <a:off x="796200" y="1152475"/>
            <a:ext cx="7565400" cy="3416400"/>
          </a:xfrm>
          <a:prstGeom prst="rect">
            <a:avLst/>
          </a:prstGeom>
        </p:spPr>
        <p:txBody>
          <a:bodyPr wrap="square" lIns="91424" tIns="91424" rIns="91424" bIns="91424" anchor="t" anchorCtr="0">
            <a:noAutofit/>
          </a:bodyPr>
          <a:lstStyle>
            <a:lvl1pPr marL="457200" lvl="0" indent="-298450">
              <a:lnSpc>
                <a:spcPct val="100000"/>
              </a:lnSpc>
              <a:spcBef>
                <a:spcPts val="0"/>
              </a:spcBef>
              <a:spcAft>
                <a:spcPts val="0"/>
              </a:spcAft>
              <a:buClr>
                <a:srgbClr val="ffffff"/>
              </a:buClr>
              <a:buSzPts val="1100"/>
              <a:buAutoNum type="arabicPeriod"/>
              <a:defRPr sz="1100">
                <a:solidFill>
                  <a:srgbClr val="ffffff"/>
                </a:solidFill>
              </a:defRPr>
            </a:lvl1pPr>
            <a:lvl2pPr marL="914400" lvl="1" indent="-304800">
              <a:spcBef>
                <a:spcPts val="0"/>
              </a:spcBef>
              <a:spcAft>
                <a:spcPts val="0"/>
              </a:spcAft>
              <a:buClr>
                <a:srgbClr val="ffffff"/>
              </a:buClr>
              <a:buSzPts val="1200"/>
              <a:buAutoNum type="alphaLcPeriod"/>
              <a:defRPr>
                <a:solidFill>
                  <a:srgbClr val="ffffff"/>
                </a:solidFill>
              </a:defRPr>
            </a:lvl2pPr>
            <a:lvl3pPr marL="1371600" lvl="2" indent="-304800">
              <a:spcBef>
                <a:spcPts val="1600"/>
              </a:spcBef>
              <a:spcAft>
                <a:spcPts val="0"/>
              </a:spcAft>
              <a:buClr>
                <a:srgbClr val="ffffff"/>
              </a:buClr>
              <a:buSzPts val="1200"/>
              <a:buAutoNum type="romanLcPeriod"/>
              <a:defRPr>
                <a:solidFill>
                  <a:srgbClr val="ffffff"/>
                </a:solidFill>
              </a:defRPr>
            </a:lvl3pPr>
            <a:lvl4pPr marL="1828800" lvl="3" indent="-304800">
              <a:spcBef>
                <a:spcPts val="1600"/>
              </a:spcBef>
              <a:spcAft>
                <a:spcPts val="0"/>
              </a:spcAft>
              <a:buClr>
                <a:srgbClr val="ffffff"/>
              </a:buClr>
              <a:buSzPts val="1200"/>
              <a:buAutoNum type="arabicPeriod"/>
              <a:defRPr>
                <a:solidFill>
                  <a:srgbClr val="ffffff"/>
                </a:solidFill>
              </a:defRPr>
            </a:lvl4pPr>
            <a:lvl5pPr marL="2286000" lvl="4" indent="-304800">
              <a:spcBef>
                <a:spcPts val="1600"/>
              </a:spcBef>
              <a:spcAft>
                <a:spcPts val="0"/>
              </a:spcAft>
              <a:buClr>
                <a:srgbClr val="ffffff"/>
              </a:buClr>
              <a:buSzPts val="1200"/>
              <a:buAutoNum type="alphaLcPeriod"/>
              <a:defRPr>
                <a:solidFill>
                  <a:srgbClr val="ffffff"/>
                </a:solidFill>
              </a:defRPr>
            </a:lvl5pPr>
            <a:lvl6pPr marL="2743200" lvl="5" indent="-304800">
              <a:spcBef>
                <a:spcPts val="1600"/>
              </a:spcBef>
              <a:spcAft>
                <a:spcPts val="0"/>
              </a:spcAft>
              <a:buClr>
                <a:srgbClr val="ffffff"/>
              </a:buClr>
              <a:buSzPts val="1200"/>
              <a:buAutoNum type="romanLcPeriod"/>
              <a:defRPr>
                <a:solidFill>
                  <a:srgbClr val="ffffff"/>
                </a:solidFill>
              </a:defRPr>
            </a:lvl6pPr>
            <a:lvl7pPr marL="3200400" lvl="6" indent="-304800">
              <a:spcBef>
                <a:spcPts val="1600"/>
              </a:spcBef>
              <a:spcAft>
                <a:spcPts val="0"/>
              </a:spcAft>
              <a:buClr>
                <a:srgbClr val="ffffff"/>
              </a:buClr>
              <a:buSzPts val="1200"/>
              <a:buAutoNum type="arabicPeriod"/>
              <a:defRPr>
                <a:solidFill>
                  <a:srgbClr val="ffffff"/>
                </a:solidFill>
              </a:defRPr>
            </a:lvl7pPr>
            <a:lvl8pPr marL="3657600" lvl="7" indent="-304800">
              <a:spcBef>
                <a:spcPts val="1600"/>
              </a:spcBef>
              <a:spcAft>
                <a:spcPts val="0"/>
              </a:spcAft>
              <a:buClr>
                <a:srgbClr val="ffffff"/>
              </a:buClr>
              <a:buSzPts val="1200"/>
              <a:buAutoNum type="alphaLcPeriod"/>
              <a:defRPr>
                <a:solidFill>
                  <a:srgbClr val="ffffff"/>
                </a:solidFill>
              </a:defRPr>
            </a:lvl8pPr>
            <a:lvl9pPr marL="4114800" lvl="8" indent="-304800">
              <a:spcBef>
                <a:spcPts val="1600"/>
              </a:spcBef>
              <a:spcAft>
                <a:spcPts val="1600"/>
              </a:spcAft>
              <a:buClr>
                <a:srgbClr val="ffffff"/>
              </a:buClr>
              <a:buSzPts val="1200"/>
              <a:buAutoNum type="romanLcPeriod"/>
              <a:defRPr>
                <a:solidFill>
                  <a:srgbClr val="ffffff"/>
                </a:solidFill>
              </a:defRPr>
            </a:lvl9pPr>
          </a:lstStyle>
          <a:p>
            <a:pPr>
              <a:defRPr/>
            </a:pPr>
            <a:r>
              <a:rPr lang="ko-KR" altLang="en-US"/>
              <a:t/>
            </a:r>
            <a:endParaRPr lang="ko-KR" altLang="en-US"/>
          </a:p>
        </p:txBody>
      </p:sp>
      <p:grpSp>
        <p:nvGrpSpPr>
          <p:cNvPr id="71" name="Google Shape;71;p4"/>
          <p:cNvGrpSpPr/>
          <p:nvPr/>
        </p:nvGrpSpPr>
        <p:grpSpPr>
          <a:xfrm rot="0">
            <a:off x="520275" y="306538"/>
            <a:ext cx="8057650" cy="4393063"/>
            <a:chOff x="520275" y="306538"/>
            <a:chExt cx="8057650" cy="4393063"/>
          </a:xfrm>
        </p:grpSpPr>
        <p:sp>
          <p:nvSpPr>
            <p:cNvPr id="72" name="Google Shape;72;p4"/>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73" name="Google Shape;73;p4"/>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74" name="Google Shape;74;p4"/>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75" name="Google Shape;75;p4"/>
            <p:cNvGrpSpPr/>
            <p:nvPr/>
          </p:nvGrpSpPr>
          <p:grpSpPr>
            <a:xfrm rot="0">
              <a:off x="1466426" y="1540126"/>
              <a:ext cx="433199" cy="89400"/>
              <a:chOff x="1466426" y="1540126"/>
              <a:chExt cx="433199" cy="89400"/>
            </a:xfrm>
          </p:grpSpPr>
          <p:sp>
            <p:nvSpPr>
              <p:cNvPr id="76" name="Google Shape;76;p4"/>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77" name="Google Shape;77;p4"/>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78" name="Google Shape;78;p4"/>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79" name="Google Shape;79;p4"/>
            <p:cNvGrpSpPr/>
            <p:nvPr/>
          </p:nvGrpSpPr>
          <p:grpSpPr>
            <a:xfrm rot="0">
              <a:off x="520275" y="306537"/>
              <a:ext cx="281610" cy="89409"/>
              <a:chOff x="2979400" y="3139200"/>
              <a:chExt cx="281610" cy="89409"/>
            </a:xfrm>
          </p:grpSpPr>
          <p:sp>
            <p:nvSpPr>
              <p:cNvPr id="80" name="Google Shape;80;p4"/>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1" name="Google Shape;81;p4"/>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2" name="Google Shape;82;p4"/>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3" name="Google Shape;83;p4"/>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84" name="Google Shape;84;p4"/>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5" name="Google Shape;85;p4"/>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6" name="Google Shape;86;p4"/>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7" name="Google Shape;87;p4"/>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88" name="Google Shape;88;p4"/>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89" name="Google Shape;89;p4"/>
          <p:cNvSpPr txBox="1">
            <a:spLocks noGrp="1"/>
          </p:cNvSpPr>
          <p:nvPr>
            <p:ph type="title" idx="0"/>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TWO_COLUMNS" type="twoColTx">
  <p:cSld name="TITLE_AND_TWO_COLUMNS">
    <p:bg>
      <p:bgPr shadeToTitle="0">
        <a:solidFill>
          <a:srgbClr val="ffb24f"/>
        </a:solidFill>
      </p:bgPr>
    </p:bg>
    <p:spTree>
      <p:nvGrpSpPr>
        <p:cNvPr id="1" name=""/>
        <p:cNvGrpSpPr/>
        <p:nvPr/>
      </p:nvGrpSpPr>
      <p:grpSpPr>
        <a:xfrm>
          <a:off x="0" y="0"/>
          <a:ext cx="0" cy="0"/>
          <a:chOff x="0" y="0"/>
          <a:chExt cx="0" cy="0"/>
        </a:xfrm>
      </p:grpSpPr>
      <p:sp>
        <p:nvSpPr>
          <p:cNvPr id="91" name="Google Shape;91;p5"/>
          <p:cNvSpPr txBox="1">
            <a:spLocks noGrp="1"/>
          </p:cNvSpPr>
          <p:nvPr>
            <p:ph type="ctrTitle" idx="0"/>
          </p:nvPr>
        </p:nvSpPr>
        <p:spPr>
          <a:xfrm>
            <a:off x="1477050" y="3046650"/>
            <a:ext cx="2642400" cy="384900"/>
          </a:xfrm>
          <a:prstGeom prst="rect">
            <a:avLst/>
          </a:prstGeom>
          <a:ln>
            <a:noFill/>
          </a:ln>
        </p:spPr>
        <p:txBody>
          <a:bodyPr wrap="square" lIns="91424" tIns="91424" rIns="91424" bIns="91424" anchor="b" anchorCtr="0">
            <a:noAutofit/>
          </a:bodyPr>
          <a:lstStyle>
            <a:lvl1pPr lvl="0" algn="ctr" rtl="0">
              <a:spcBef>
                <a:spcPts val="0"/>
              </a:spcBef>
              <a:spcAft>
                <a:spcPts val="0"/>
              </a:spcAft>
              <a:buClr>
                <a:srgbClr val="2d406a"/>
              </a:buClr>
              <a:buSzPts val="1600"/>
              <a:buNone/>
              <a:defRPr sz="1800" b="0">
                <a:solidFill>
                  <a:srgbClr val="242323"/>
                </a:solidFill>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pPr>
              <a:defRPr/>
            </a:pPr>
            <a:r>
              <a:rPr lang="ko-KR" altLang="en-US"/>
              <a:t/>
            </a:r>
            <a:endParaRPr lang="ko-KR" altLang="en-US"/>
          </a:p>
        </p:txBody>
      </p:sp>
      <p:sp>
        <p:nvSpPr>
          <p:cNvPr id="92" name="Google Shape;92;p5"/>
          <p:cNvSpPr txBox="1">
            <a:spLocks noGrp="1"/>
          </p:cNvSpPr>
          <p:nvPr>
            <p:ph type="subTitle" idx="1"/>
          </p:nvPr>
        </p:nvSpPr>
        <p:spPr>
          <a:xfrm>
            <a:off x="1477044" y="3359225"/>
            <a:ext cx="2642400" cy="568500"/>
          </a:xfrm>
          <a:prstGeom prst="rect">
            <a:avLst/>
          </a:prstGeom>
          <a:noFill/>
        </p:spPr>
        <p:txBody>
          <a:bodyPr wrap="square" lIns="91424" tIns="91424" rIns="91424" bIns="91424" anchor="t" anchorCtr="0">
            <a:noAutofit/>
          </a:bodyPr>
          <a:lstStyle>
            <a:lvl1pPr marR="72000" lvl="0" algn="ctr" rtl="0">
              <a:lnSpc>
                <a:spcPct val="100000"/>
              </a:lnSpc>
              <a:spcBef>
                <a:spcPts val="0"/>
              </a:spcBef>
              <a:spcAft>
                <a:spcPts val="0"/>
              </a:spcAft>
              <a:buClr>
                <a:srgbClr val="2d406a"/>
              </a:buClr>
              <a:buSzPts val="1200"/>
              <a:buFont typeface="Abel"/>
              <a:buNone/>
              <a:defRPr sz="1200"/>
            </a:lvl1pPr>
            <a:lvl2pPr lvl="1"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9pPr>
          </a:lstStyle>
          <a:p>
            <a:pPr>
              <a:defRPr/>
            </a:pPr>
            <a:r>
              <a:rPr lang="ko-KR" altLang="en-US"/>
              <a:t/>
            </a:r>
            <a:endParaRPr lang="ko-KR" altLang="en-US"/>
          </a:p>
        </p:txBody>
      </p:sp>
      <p:sp>
        <p:nvSpPr>
          <p:cNvPr id="93" name="Google Shape;93;p5"/>
          <p:cNvSpPr txBox="1">
            <a:spLocks noGrp="1"/>
          </p:cNvSpPr>
          <p:nvPr>
            <p:ph type="ctrTitle" idx="2"/>
          </p:nvPr>
        </p:nvSpPr>
        <p:spPr>
          <a:xfrm>
            <a:off x="4938415" y="3043600"/>
            <a:ext cx="2538900" cy="384900"/>
          </a:xfrm>
          <a:prstGeom prst="rect">
            <a:avLst/>
          </a:prstGeom>
          <a:ln>
            <a:noFill/>
          </a:ln>
        </p:spPr>
        <p:txBody>
          <a:bodyPr wrap="square" lIns="91424" tIns="91424" rIns="91424" bIns="91424" anchor="b" anchorCtr="0">
            <a:noAutofit/>
          </a:bodyPr>
          <a:lstStyle>
            <a:lvl1pPr lvl="0" algn="ctr" rtl="0">
              <a:spcBef>
                <a:spcPts val="0"/>
              </a:spcBef>
              <a:spcAft>
                <a:spcPts val="0"/>
              </a:spcAft>
              <a:buClr>
                <a:srgbClr val="2d406a"/>
              </a:buClr>
              <a:buSzPts val="1600"/>
              <a:buNone/>
              <a:defRPr sz="1800" b="0">
                <a:solidFill>
                  <a:srgbClr val="242323"/>
                </a:solidFill>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pPr>
              <a:defRPr/>
            </a:pPr>
            <a:r>
              <a:rPr lang="ko-KR" altLang="en-US"/>
              <a:t/>
            </a:r>
            <a:endParaRPr lang="ko-KR" altLang="en-US"/>
          </a:p>
        </p:txBody>
      </p:sp>
      <p:sp>
        <p:nvSpPr>
          <p:cNvPr id="94" name="Google Shape;94;p5"/>
          <p:cNvSpPr txBox="1">
            <a:spLocks noGrp="1"/>
          </p:cNvSpPr>
          <p:nvPr>
            <p:ph type="subTitle" idx="3"/>
          </p:nvPr>
        </p:nvSpPr>
        <p:spPr>
          <a:xfrm>
            <a:off x="4938421" y="3356175"/>
            <a:ext cx="2538900" cy="568500"/>
          </a:xfrm>
          <a:prstGeom prst="rect">
            <a:avLst/>
          </a:prstGeom>
        </p:spPr>
        <p:txBody>
          <a:bodyPr wrap="square" lIns="91424" tIns="91424" rIns="91424" bIns="91424" anchor="t" anchorCtr="0">
            <a:noAutofit/>
          </a:bodyPr>
          <a:lstStyle>
            <a:lvl1pPr lvl="0" algn="ctr" rtl="0">
              <a:lnSpc>
                <a:spcPct val="100000"/>
              </a:lnSpc>
              <a:spcBef>
                <a:spcPts val="0"/>
              </a:spcBef>
              <a:spcAft>
                <a:spcPts val="0"/>
              </a:spcAft>
              <a:buClr>
                <a:srgbClr val="2d406a"/>
              </a:buClr>
              <a:buSzPts val="1200"/>
              <a:buFont typeface="Abel"/>
              <a:buNone/>
              <a:defRPr sz="1200"/>
            </a:lvl1pPr>
            <a:lvl2pPr lvl="1"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200"/>
              <a:buFont typeface="Abel"/>
              <a:buNone/>
              <a:defRPr sz="1200">
                <a:solidFill>
                  <a:srgbClr val="2d406a"/>
                </a:solidFill>
                <a:latin typeface="Abel"/>
                <a:ea typeface="Abel"/>
                <a:cs typeface="Abel"/>
                <a:sym typeface="Abel"/>
              </a:defRPr>
            </a:lvl9pPr>
          </a:lstStyle>
          <a:p>
            <a:pPr>
              <a:defRPr/>
            </a:pPr>
            <a:r>
              <a:rPr lang="ko-KR" altLang="en-US"/>
              <a:t/>
            </a:r>
            <a:endParaRPr lang="ko-KR" altLang="en-US"/>
          </a:p>
        </p:txBody>
      </p:sp>
      <p:grpSp>
        <p:nvGrpSpPr>
          <p:cNvPr id="95" name="Google Shape;95;p5"/>
          <p:cNvGrpSpPr/>
          <p:nvPr/>
        </p:nvGrpSpPr>
        <p:grpSpPr>
          <a:xfrm rot="0">
            <a:off x="520275" y="306538"/>
            <a:ext cx="8057650" cy="4393063"/>
            <a:chOff x="520275" y="306538"/>
            <a:chExt cx="8057650" cy="4393063"/>
          </a:xfrm>
        </p:grpSpPr>
        <p:grpSp>
          <p:nvGrpSpPr>
            <p:cNvPr id="96" name="Google Shape;96;p5"/>
            <p:cNvGrpSpPr/>
            <p:nvPr/>
          </p:nvGrpSpPr>
          <p:grpSpPr>
            <a:xfrm rot="0">
              <a:off x="3351475" y="673487"/>
              <a:ext cx="281610" cy="89409"/>
              <a:chOff x="2979400" y="3139200"/>
              <a:chExt cx="281610" cy="89409"/>
            </a:xfrm>
          </p:grpSpPr>
          <p:sp>
            <p:nvSpPr>
              <p:cNvPr id="97" name="Google Shape;97;p5"/>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98" name="Google Shape;98;p5"/>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99" name="Google Shape;99;p5"/>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00" name="Google Shape;100;p5"/>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01" name="Google Shape;101;p5"/>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02" name="Google Shape;102;p5"/>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03" name="Google Shape;103;p5"/>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104" name="Google Shape;104;p5"/>
            <p:cNvGrpSpPr/>
            <p:nvPr/>
          </p:nvGrpSpPr>
          <p:grpSpPr>
            <a:xfrm rot="0">
              <a:off x="1466426" y="1540126"/>
              <a:ext cx="433199" cy="89400"/>
              <a:chOff x="1466426" y="1540126"/>
              <a:chExt cx="433199" cy="89400"/>
            </a:xfrm>
          </p:grpSpPr>
          <p:sp>
            <p:nvSpPr>
              <p:cNvPr id="105" name="Google Shape;105;p5"/>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06" name="Google Shape;106;p5"/>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07" name="Google Shape;107;p5"/>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108" name="Google Shape;108;p5"/>
            <p:cNvGrpSpPr/>
            <p:nvPr/>
          </p:nvGrpSpPr>
          <p:grpSpPr>
            <a:xfrm rot="0">
              <a:off x="520275" y="306537"/>
              <a:ext cx="281610" cy="89409"/>
              <a:chOff x="2979400" y="3139200"/>
              <a:chExt cx="281610" cy="89409"/>
            </a:xfrm>
          </p:grpSpPr>
          <p:sp>
            <p:nvSpPr>
              <p:cNvPr id="109" name="Google Shape;109;p5"/>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0" name="Google Shape;110;p5"/>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1" name="Google Shape;111;p5"/>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2" name="Google Shape;112;p5"/>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13" name="Google Shape;113;p5"/>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4" name="Google Shape;114;p5"/>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5" name="Google Shape;115;p5"/>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6" name="Google Shape;116;p5"/>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17" name="Google Shape;117;p5"/>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18" name="Google Shape;118;p5"/>
          <p:cNvSpPr txBox="1">
            <a:spLocks noGrp="1"/>
          </p:cNvSpPr>
          <p:nvPr>
            <p:ph type="title" idx="4"/>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TWO_COLUMNS_1">
  <p:cSld name="TITLE_AND_TWO_COLUMNS_1">
    <p:bg>
      <p:bgPr shadeToTitle="0">
        <a:solidFill>
          <a:srgbClr val="ffb24f"/>
        </a:solidFill>
      </p:bgPr>
    </p:bg>
    <p:spTree>
      <p:nvGrpSpPr>
        <p:cNvPr id="1" name=""/>
        <p:cNvGrpSpPr/>
        <p:nvPr/>
      </p:nvGrpSpPr>
      <p:grpSpPr>
        <a:xfrm>
          <a:off x="0" y="0"/>
          <a:ext cx="0" cy="0"/>
          <a:chOff x="0" y="0"/>
          <a:chExt cx="0" cy="0"/>
        </a:xfrm>
      </p:grpSpPr>
      <p:sp>
        <p:nvSpPr>
          <p:cNvPr id="120" name="Google Shape;120;p6"/>
          <p:cNvSpPr/>
          <p:nvPr/>
        </p:nvSpPr>
        <p:spPr>
          <a:xfrm>
            <a:off x="-12925" y="2664325"/>
            <a:ext cx="9156900" cy="2519400"/>
          </a:xfrm>
          <a:prstGeom prst="rect">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21" name="Google Shape;121;p6"/>
          <p:cNvSpPr txBox="1">
            <a:spLocks noGrp="1"/>
          </p:cNvSpPr>
          <p:nvPr>
            <p:ph type="ctrTitle" idx="0"/>
          </p:nvPr>
        </p:nvSpPr>
        <p:spPr>
          <a:xfrm>
            <a:off x="801656" y="3297250"/>
            <a:ext cx="2172600" cy="384900"/>
          </a:xfrm>
          <a:prstGeom prst="rect">
            <a:avLst/>
          </a:prstGeom>
          <a:ln>
            <a:noFill/>
          </a:ln>
        </p:spPr>
        <p:txBody>
          <a:bodyPr wrap="square" lIns="91424" tIns="91424" rIns="91424" bIns="91424" anchor="b" anchorCtr="0">
            <a:noAutofit/>
          </a:bodyPr>
          <a:lstStyle>
            <a:lvl1pPr lvl="0" algn="ctr" rtl="0">
              <a:spcBef>
                <a:spcPts val="0"/>
              </a:spcBef>
              <a:spcAft>
                <a:spcPts val="0"/>
              </a:spcAft>
              <a:buClr>
                <a:srgbClr val="242323"/>
              </a:buClr>
              <a:buSzPts val="1600"/>
              <a:buNone/>
              <a:defRPr sz="1800" b="0">
                <a:solidFill>
                  <a:srgbClr val="242323"/>
                </a:solidFill>
              </a:defRPr>
            </a:lvl1pPr>
            <a:lvl2pPr lvl="1"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22" name="Google Shape;122;p6"/>
          <p:cNvSpPr txBox="1">
            <a:spLocks noGrp="1"/>
          </p:cNvSpPr>
          <p:nvPr>
            <p:ph type="subTitle" idx="1"/>
          </p:nvPr>
        </p:nvSpPr>
        <p:spPr>
          <a:xfrm>
            <a:off x="720000" y="3609825"/>
            <a:ext cx="2335800" cy="568500"/>
          </a:xfrm>
          <a:prstGeom prst="rect">
            <a:avLst/>
          </a:prstGeom>
          <a:noFill/>
        </p:spPr>
        <p:txBody>
          <a:bodyPr wrap="square" lIns="91424" tIns="91424" rIns="91424" bIns="91424" anchor="t" anchorCtr="0">
            <a:noAutofit/>
          </a:bodyPr>
          <a:lstStyle>
            <a:lvl1pPr marR="72000" lvl="0" algn="ctr" rtl="0">
              <a:lnSpc>
                <a:spcPct val="100000"/>
              </a:lnSpc>
              <a:spcBef>
                <a:spcPts val="0"/>
              </a:spcBef>
              <a:spcAft>
                <a:spcPts val="0"/>
              </a:spcAft>
              <a:buSzPts val="1200"/>
              <a:buFont typeface="Abel"/>
              <a:buNone/>
              <a:defRPr sz="1200"/>
            </a:lvl1pPr>
            <a:lvl2pPr lvl="1" algn="ctr" rtl="0">
              <a:lnSpc>
                <a:spcPct val="100000"/>
              </a:lnSpc>
              <a:spcBef>
                <a:spcPts val="0"/>
              </a:spcBef>
              <a:spcAft>
                <a:spcPts val="0"/>
              </a:spcAft>
              <a:buSzPts val="1200"/>
              <a:buFont typeface="Abel"/>
              <a:buNone/>
              <a:defRPr sz="1200">
                <a:latin typeface="Abel"/>
                <a:ea typeface="Abel"/>
                <a:cs typeface="Abel"/>
                <a:sym typeface="Abel"/>
              </a:defRPr>
            </a:lvl2pPr>
            <a:lvl3pPr lvl="2" algn="ctr" rtl="0">
              <a:lnSpc>
                <a:spcPct val="100000"/>
              </a:lnSpc>
              <a:spcBef>
                <a:spcPts val="0"/>
              </a:spcBef>
              <a:spcAft>
                <a:spcPts val="0"/>
              </a:spcAft>
              <a:buSzPts val="1200"/>
              <a:buFont typeface="Abel"/>
              <a:buNone/>
              <a:defRPr sz="1200">
                <a:latin typeface="Abel"/>
                <a:ea typeface="Abel"/>
                <a:cs typeface="Abel"/>
                <a:sym typeface="Abel"/>
              </a:defRPr>
            </a:lvl3pPr>
            <a:lvl4pPr lvl="3" algn="ctr" rtl="0">
              <a:lnSpc>
                <a:spcPct val="100000"/>
              </a:lnSpc>
              <a:spcBef>
                <a:spcPts val="0"/>
              </a:spcBef>
              <a:spcAft>
                <a:spcPts val="0"/>
              </a:spcAft>
              <a:buSzPts val="1200"/>
              <a:buFont typeface="Abel"/>
              <a:buNone/>
              <a:defRPr sz="1200">
                <a:latin typeface="Abel"/>
                <a:ea typeface="Abel"/>
                <a:cs typeface="Abel"/>
                <a:sym typeface="Abel"/>
              </a:defRPr>
            </a:lvl4pPr>
            <a:lvl5pPr lvl="4" algn="ctr" rtl="0">
              <a:lnSpc>
                <a:spcPct val="100000"/>
              </a:lnSpc>
              <a:spcBef>
                <a:spcPts val="0"/>
              </a:spcBef>
              <a:spcAft>
                <a:spcPts val="0"/>
              </a:spcAft>
              <a:buSzPts val="1200"/>
              <a:buFont typeface="Abel"/>
              <a:buNone/>
              <a:defRPr sz="1200">
                <a:latin typeface="Abel"/>
                <a:ea typeface="Abel"/>
                <a:cs typeface="Abel"/>
                <a:sym typeface="Abel"/>
              </a:defRPr>
            </a:lvl5pPr>
            <a:lvl6pPr lvl="5" algn="ctr" rtl="0">
              <a:lnSpc>
                <a:spcPct val="100000"/>
              </a:lnSpc>
              <a:spcBef>
                <a:spcPts val="0"/>
              </a:spcBef>
              <a:spcAft>
                <a:spcPts val="0"/>
              </a:spcAft>
              <a:buSzPts val="1200"/>
              <a:buFont typeface="Abel"/>
              <a:buNone/>
              <a:defRPr sz="1200">
                <a:latin typeface="Abel"/>
                <a:ea typeface="Abel"/>
                <a:cs typeface="Abel"/>
                <a:sym typeface="Abel"/>
              </a:defRPr>
            </a:lvl6pPr>
            <a:lvl7pPr lvl="6" algn="ctr" rtl="0">
              <a:lnSpc>
                <a:spcPct val="100000"/>
              </a:lnSpc>
              <a:spcBef>
                <a:spcPts val="0"/>
              </a:spcBef>
              <a:spcAft>
                <a:spcPts val="0"/>
              </a:spcAft>
              <a:buSzPts val="1200"/>
              <a:buFont typeface="Abel"/>
              <a:buNone/>
              <a:defRPr sz="1200">
                <a:latin typeface="Abel"/>
                <a:ea typeface="Abel"/>
                <a:cs typeface="Abel"/>
                <a:sym typeface="Abel"/>
              </a:defRPr>
            </a:lvl7pPr>
            <a:lvl8pPr lvl="7" algn="ctr" rtl="0">
              <a:lnSpc>
                <a:spcPct val="100000"/>
              </a:lnSpc>
              <a:spcBef>
                <a:spcPts val="0"/>
              </a:spcBef>
              <a:spcAft>
                <a:spcPts val="0"/>
              </a:spcAft>
              <a:buSzPts val="1200"/>
              <a:buFont typeface="Abel"/>
              <a:buNone/>
              <a:defRPr sz="1200">
                <a:latin typeface="Abel"/>
                <a:ea typeface="Abel"/>
                <a:cs typeface="Abel"/>
                <a:sym typeface="Abel"/>
              </a:defRPr>
            </a:lvl8pPr>
            <a:lvl9pPr lvl="8" algn="ctr"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sp>
        <p:nvSpPr>
          <p:cNvPr id="123" name="Google Shape;123;p6"/>
          <p:cNvSpPr txBox="1">
            <a:spLocks noGrp="1"/>
          </p:cNvSpPr>
          <p:nvPr>
            <p:ph type="ctrTitle" idx="2"/>
          </p:nvPr>
        </p:nvSpPr>
        <p:spPr>
          <a:xfrm>
            <a:off x="3485688" y="3297250"/>
            <a:ext cx="2172600" cy="384900"/>
          </a:xfrm>
          <a:prstGeom prst="rect">
            <a:avLst/>
          </a:prstGeom>
          <a:ln>
            <a:noFill/>
          </a:ln>
        </p:spPr>
        <p:txBody>
          <a:bodyPr wrap="square" lIns="91424" tIns="91424" rIns="91424" bIns="91424" anchor="b" anchorCtr="0">
            <a:noAutofit/>
          </a:bodyPr>
          <a:lstStyle>
            <a:lvl1pPr lvl="0" algn="ctr" rtl="0">
              <a:spcBef>
                <a:spcPts val="0"/>
              </a:spcBef>
              <a:spcAft>
                <a:spcPts val="0"/>
              </a:spcAft>
              <a:buClr>
                <a:srgbClr val="242323"/>
              </a:buClr>
              <a:buSzPts val="1600"/>
              <a:buNone/>
              <a:defRPr sz="1800" b="0">
                <a:solidFill>
                  <a:srgbClr val="242323"/>
                </a:solidFill>
              </a:defRPr>
            </a:lvl1pPr>
            <a:lvl2pPr lvl="1"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24" name="Google Shape;124;p6"/>
          <p:cNvSpPr txBox="1">
            <a:spLocks noGrp="1"/>
          </p:cNvSpPr>
          <p:nvPr>
            <p:ph type="subTitle" idx="3"/>
          </p:nvPr>
        </p:nvSpPr>
        <p:spPr>
          <a:xfrm>
            <a:off x="3404087" y="3609825"/>
            <a:ext cx="2335800" cy="568500"/>
          </a:xfrm>
          <a:prstGeom prst="rect">
            <a:avLst/>
          </a:prstGeom>
        </p:spPr>
        <p:txBody>
          <a:bodyPr wrap="square" lIns="91424" tIns="91424" rIns="91424" bIns="91424" anchor="t" anchorCtr="0">
            <a:noAutofit/>
          </a:bodyPr>
          <a:lstStyle>
            <a:lvl1pPr lvl="0" algn="ctr" rtl="0">
              <a:lnSpc>
                <a:spcPct val="100000"/>
              </a:lnSpc>
              <a:spcBef>
                <a:spcPts val="0"/>
              </a:spcBef>
              <a:spcAft>
                <a:spcPts val="0"/>
              </a:spcAft>
              <a:buSzPts val="1200"/>
              <a:buFont typeface="Abel"/>
              <a:buNone/>
              <a:defRPr sz="1200"/>
            </a:lvl1pPr>
            <a:lvl2pPr lvl="1" algn="ctr" rtl="0">
              <a:lnSpc>
                <a:spcPct val="100000"/>
              </a:lnSpc>
              <a:spcBef>
                <a:spcPts val="0"/>
              </a:spcBef>
              <a:spcAft>
                <a:spcPts val="0"/>
              </a:spcAft>
              <a:buSzPts val="1200"/>
              <a:buFont typeface="Abel"/>
              <a:buNone/>
              <a:defRPr sz="1200">
                <a:latin typeface="Abel"/>
                <a:ea typeface="Abel"/>
                <a:cs typeface="Abel"/>
                <a:sym typeface="Abel"/>
              </a:defRPr>
            </a:lvl2pPr>
            <a:lvl3pPr lvl="2" algn="ctr" rtl="0">
              <a:lnSpc>
                <a:spcPct val="100000"/>
              </a:lnSpc>
              <a:spcBef>
                <a:spcPts val="0"/>
              </a:spcBef>
              <a:spcAft>
                <a:spcPts val="0"/>
              </a:spcAft>
              <a:buSzPts val="1200"/>
              <a:buFont typeface="Abel"/>
              <a:buNone/>
              <a:defRPr sz="1200">
                <a:latin typeface="Abel"/>
                <a:ea typeface="Abel"/>
                <a:cs typeface="Abel"/>
                <a:sym typeface="Abel"/>
              </a:defRPr>
            </a:lvl3pPr>
            <a:lvl4pPr lvl="3" algn="ctr" rtl="0">
              <a:lnSpc>
                <a:spcPct val="100000"/>
              </a:lnSpc>
              <a:spcBef>
                <a:spcPts val="0"/>
              </a:spcBef>
              <a:spcAft>
                <a:spcPts val="0"/>
              </a:spcAft>
              <a:buSzPts val="1200"/>
              <a:buFont typeface="Abel"/>
              <a:buNone/>
              <a:defRPr sz="1200">
                <a:latin typeface="Abel"/>
                <a:ea typeface="Abel"/>
                <a:cs typeface="Abel"/>
                <a:sym typeface="Abel"/>
              </a:defRPr>
            </a:lvl4pPr>
            <a:lvl5pPr lvl="4" algn="ctr" rtl="0">
              <a:lnSpc>
                <a:spcPct val="100000"/>
              </a:lnSpc>
              <a:spcBef>
                <a:spcPts val="0"/>
              </a:spcBef>
              <a:spcAft>
                <a:spcPts val="0"/>
              </a:spcAft>
              <a:buSzPts val="1200"/>
              <a:buFont typeface="Abel"/>
              <a:buNone/>
              <a:defRPr sz="1200">
                <a:latin typeface="Abel"/>
                <a:ea typeface="Abel"/>
                <a:cs typeface="Abel"/>
                <a:sym typeface="Abel"/>
              </a:defRPr>
            </a:lvl5pPr>
            <a:lvl6pPr lvl="5" algn="ctr" rtl="0">
              <a:lnSpc>
                <a:spcPct val="100000"/>
              </a:lnSpc>
              <a:spcBef>
                <a:spcPts val="0"/>
              </a:spcBef>
              <a:spcAft>
                <a:spcPts val="0"/>
              </a:spcAft>
              <a:buSzPts val="1200"/>
              <a:buFont typeface="Abel"/>
              <a:buNone/>
              <a:defRPr sz="1200">
                <a:latin typeface="Abel"/>
                <a:ea typeface="Abel"/>
                <a:cs typeface="Abel"/>
                <a:sym typeface="Abel"/>
              </a:defRPr>
            </a:lvl6pPr>
            <a:lvl7pPr lvl="6" algn="ctr" rtl="0">
              <a:lnSpc>
                <a:spcPct val="100000"/>
              </a:lnSpc>
              <a:spcBef>
                <a:spcPts val="0"/>
              </a:spcBef>
              <a:spcAft>
                <a:spcPts val="0"/>
              </a:spcAft>
              <a:buSzPts val="1200"/>
              <a:buFont typeface="Abel"/>
              <a:buNone/>
              <a:defRPr sz="1200">
                <a:latin typeface="Abel"/>
                <a:ea typeface="Abel"/>
                <a:cs typeface="Abel"/>
                <a:sym typeface="Abel"/>
              </a:defRPr>
            </a:lvl7pPr>
            <a:lvl8pPr lvl="7" algn="ctr" rtl="0">
              <a:lnSpc>
                <a:spcPct val="100000"/>
              </a:lnSpc>
              <a:spcBef>
                <a:spcPts val="0"/>
              </a:spcBef>
              <a:spcAft>
                <a:spcPts val="0"/>
              </a:spcAft>
              <a:buSzPts val="1200"/>
              <a:buFont typeface="Abel"/>
              <a:buNone/>
              <a:defRPr sz="1200">
                <a:latin typeface="Abel"/>
                <a:ea typeface="Abel"/>
                <a:cs typeface="Abel"/>
                <a:sym typeface="Abel"/>
              </a:defRPr>
            </a:lvl8pPr>
            <a:lvl9pPr lvl="8" algn="ctr"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grpSp>
        <p:nvGrpSpPr>
          <p:cNvPr id="125" name="Google Shape;125;p6"/>
          <p:cNvGrpSpPr/>
          <p:nvPr/>
        </p:nvGrpSpPr>
        <p:grpSpPr>
          <a:xfrm rot="0">
            <a:off x="520275" y="306538"/>
            <a:ext cx="8057650" cy="4393063"/>
            <a:chOff x="520275" y="306538"/>
            <a:chExt cx="8057650" cy="4393063"/>
          </a:xfrm>
        </p:grpSpPr>
        <p:grpSp>
          <p:nvGrpSpPr>
            <p:cNvPr id="126" name="Google Shape;126;p6"/>
            <p:cNvGrpSpPr/>
            <p:nvPr/>
          </p:nvGrpSpPr>
          <p:grpSpPr>
            <a:xfrm rot="0">
              <a:off x="3351475" y="673487"/>
              <a:ext cx="281610" cy="89409"/>
              <a:chOff x="2979400" y="3139200"/>
              <a:chExt cx="281610" cy="89409"/>
            </a:xfrm>
          </p:grpSpPr>
          <p:sp>
            <p:nvSpPr>
              <p:cNvPr id="127" name="Google Shape;127;p6"/>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28" name="Google Shape;128;p6"/>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29" name="Google Shape;129;p6"/>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30" name="Google Shape;130;p6"/>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31" name="Google Shape;131;p6"/>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32" name="Google Shape;132;p6"/>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33" name="Google Shape;133;p6"/>
            <p:cNvSpPr/>
            <p:nvPr/>
          </p:nvSpPr>
          <p:spPr>
            <a:xfrm>
              <a:off x="5802925" y="4093275"/>
              <a:ext cx="38400" cy="38400"/>
            </a:xfrm>
            <a:prstGeom prst="ellipse">
              <a:avLst/>
            </a:prstGeom>
            <a:solidFill>
              <a:srgbClr val="24232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134" name="Google Shape;134;p6"/>
            <p:cNvGrpSpPr/>
            <p:nvPr/>
          </p:nvGrpSpPr>
          <p:grpSpPr>
            <a:xfrm rot="0">
              <a:off x="1466426" y="1540126"/>
              <a:ext cx="433199" cy="89400"/>
              <a:chOff x="1466426" y="1540126"/>
              <a:chExt cx="433199" cy="89400"/>
            </a:xfrm>
          </p:grpSpPr>
          <p:sp>
            <p:nvSpPr>
              <p:cNvPr id="135" name="Google Shape;135;p6"/>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36" name="Google Shape;136;p6"/>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grpSp>
          <p:nvGrpSpPr>
            <p:cNvPr id="137" name="Google Shape;137;p6"/>
            <p:cNvGrpSpPr/>
            <p:nvPr/>
          </p:nvGrpSpPr>
          <p:grpSpPr>
            <a:xfrm rot="0">
              <a:off x="520275" y="306537"/>
              <a:ext cx="281610" cy="89409"/>
              <a:chOff x="2979400" y="3139200"/>
              <a:chExt cx="281610" cy="89409"/>
            </a:xfrm>
          </p:grpSpPr>
          <p:sp>
            <p:nvSpPr>
              <p:cNvPr id="138" name="Google Shape;138;p6"/>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39" name="Google Shape;139;p6"/>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40" name="Google Shape;140;p6"/>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41" name="Google Shape;141;p6"/>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42" name="Google Shape;142;p6"/>
            <p:cNvSpPr/>
            <p:nvPr/>
          </p:nvSpPr>
          <p:spPr>
            <a:xfrm>
              <a:off x="8539525" y="4500575"/>
              <a:ext cx="38400" cy="38400"/>
            </a:xfrm>
            <a:prstGeom prst="ellipse">
              <a:avLst/>
            </a:prstGeom>
            <a:solidFill>
              <a:srgbClr val="24232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43" name="Google Shape;143;p6"/>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144" name="Google Shape;144;p6"/>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45" name="Google Shape;145;p6"/>
            <p:cNvSpPr/>
            <p:nvPr/>
          </p:nvSpPr>
          <p:spPr>
            <a:xfrm>
              <a:off x="546750" y="4661200"/>
              <a:ext cx="362700" cy="38400"/>
            </a:xfrm>
            <a:prstGeom prst="roundRect">
              <a:avLst>
                <a:gd name="adj" fmla="val 16667"/>
              </a:avLst>
            </a:prstGeom>
            <a:solidFill>
              <a:srgbClr val="24232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46" name="Google Shape;146;p6"/>
          <p:cNvSpPr txBox="1">
            <a:spLocks noGrp="1"/>
          </p:cNvSpPr>
          <p:nvPr>
            <p:ph type="ctrTitle" idx="4"/>
          </p:nvPr>
        </p:nvSpPr>
        <p:spPr>
          <a:xfrm>
            <a:off x="6169738" y="3297250"/>
            <a:ext cx="2172600" cy="384900"/>
          </a:xfrm>
          <a:prstGeom prst="rect">
            <a:avLst/>
          </a:prstGeom>
          <a:ln>
            <a:noFill/>
          </a:ln>
        </p:spPr>
        <p:txBody>
          <a:bodyPr wrap="square" lIns="91424" tIns="91424" rIns="91424" bIns="91424" anchor="b" anchorCtr="0">
            <a:noAutofit/>
          </a:bodyPr>
          <a:lstStyle>
            <a:lvl1pPr lvl="0" algn="ctr" rtl="0">
              <a:spcBef>
                <a:spcPts val="0"/>
              </a:spcBef>
              <a:spcAft>
                <a:spcPts val="0"/>
              </a:spcAft>
              <a:buClr>
                <a:srgbClr val="242323"/>
              </a:buClr>
              <a:buSzPts val="1600"/>
              <a:buNone/>
              <a:defRPr sz="1800" b="0">
                <a:solidFill>
                  <a:srgbClr val="242323"/>
                </a:solidFill>
              </a:defRPr>
            </a:lvl1pPr>
            <a:lvl2pPr lvl="1"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algn="ctr"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47" name="Google Shape;147;p6"/>
          <p:cNvSpPr txBox="1">
            <a:spLocks noGrp="1"/>
          </p:cNvSpPr>
          <p:nvPr>
            <p:ph type="subTitle" idx="5"/>
          </p:nvPr>
        </p:nvSpPr>
        <p:spPr>
          <a:xfrm>
            <a:off x="6088200" y="3609825"/>
            <a:ext cx="2335800" cy="568500"/>
          </a:xfrm>
          <a:prstGeom prst="rect">
            <a:avLst/>
          </a:prstGeom>
        </p:spPr>
        <p:txBody>
          <a:bodyPr wrap="square" lIns="91424" tIns="91424" rIns="91424" bIns="91424" anchor="t" anchorCtr="0">
            <a:noAutofit/>
          </a:bodyPr>
          <a:lstStyle>
            <a:lvl1pPr lvl="0" algn="ctr" rtl="0">
              <a:lnSpc>
                <a:spcPct val="100000"/>
              </a:lnSpc>
              <a:spcBef>
                <a:spcPts val="0"/>
              </a:spcBef>
              <a:spcAft>
                <a:spcPts val="0"/>
              </a:spcAft>
              <a:buSzPts val="1200"/>
              <a:buFont typeface="Abel"/>
              <a:buNone/>
              <a:defRPr sz="1200"/>
            </a:lvl1pPr>
            <a:lvl2pPr lvl="1" algn="ctr" rtl="0">
              <a:lnSpc>
                <a:spcPct val="100000"/>
              </a:lnSpc>
              <a:spcBef>
                <a:spcPts val="0"/>
              </a:spcBef>
              <a:spcAft>
                <a:spcPts val="0"/>
              </a:spcAft>
              <a:buSzPts val="1200"/>
              <a:buFont typeface="Abel"/>
              <a:buNone/>
              <a:defRPr sz="1200">
                <a:latin typeface="Abel"/>
                <a:ea typeface="Abel"/>
                <a:cs typeface="Abel"/>
                <a:sym typeface="Abel"/>
              </a:defRPr>
            </a:lvl2pPr>
            <a:lvl3pPr lvl="2" algn="ctr" rtl="0">
              <a:lnSpc>
                <a:spcPct val="100000"/>
              </a:lnSpc>
              <a:spcBef>
                <a:spcPts val="0"/>
              </a:spcBef>
              <a:spcAft>
                <a:spcPts val="0"/>
              </a:spcAft>
              <a:buSzPts val="1200"/>
              <a:buFont typeface="Abel"/>
              <a:buNone/>
              <a:defRPr sz="1200">
                <a:latin typeface="Abel"/>
                <a:ea typeface="Abel"/>
                <a:cs typeface="Abel"/>
                <a:sym typeface="Abel"/>
              </a:defRPr>
            </a:lvl3pPr>
            <a:lvl4pPr lvl="3" algn="ctr" rtl="0">
              <a:lnSpc>
                <a:spcPct val="100000"/>
              </a:lnSpc>
              <a:spcBef>
                <a:spcPts val="0"/>
              </a:spcBef>
              <a:spcAft>
                <a:spcPts val="0"/>
              </a:spcAft>
              <a:buSzPts val="1200"/>
              <a:buFont typeface="Abel"/>
              <a:buNone/>
              <a:defRPr sz="1200">
                <a:latin typeface="Abel"/>
                <a:ea typeface="Abel"/>
                <a:cs typeface="Abel"/>
                <a:sym typeface="Abel"/>
              </a:defRPr>
            </a:lvl4pPr>
            <a:lvl5pPr lvl="4" algn="ctr" rtl="0">
              <a:lnSpc>
                <a:spcPct val="100000"/>
              </a:lnSpc>
              <a:spcBef>
                <a:spcPts val="0"/>
              </a:spcBef>
              <a:spcAft>
                <a:spcPts val="0"/>
              </a:spcAft>
              <a:buSzPts val="1200"/>
              <a:buFont typeface="Abel"/>
              <a:buNone/>
              <a:defRPr sz="1200">
                <a:latin typeface="Abel"/>
                <a:ea typeface="Abel"/>
                <a:cs typeface="Abel"/>
                <a:sym typeface="Abel"/>
              </a:defRPr>
            </a:lvl5pPr>
            <a:lvl6pPr lvl="5" algn="ctr" rtl="0">
              <a:lnSpc>
                <a:spcPct val="100000"/>
              </a:lnSpc>
              <a:spcBef>
                <a:spcPts val="0"/>
              </a:spcBef>
              <a:spcAft>
                <a:spcPts val="0"/>
              </a:spcAft>
              <a:buSzPts val="1200"/>
              <a:buFont typeface="Abel"/>
              <a:buNone/>
              <a:defRPr sz="1200">
                <a:latin typeface="Abel"/>
                <a:ea typeface="Abel"/>
                <a:cs typeface="Abel"/>
                <a:sym typeface="Abel"/>
              </a:defRPr>
            </a:lvl6pPr>
            <a:lvl7pPr lvl="6" algn="ctr" rtl="0">
              <a:lnSpc>
                <a:spcPct val="100000"/>
              </a:lnSpc>
              <a:spcBef>
                <a:spcPts val="0"/>
              </a:spcBef>
              <a:spcAft>
                <a:spcPts val="0"/>
              </a:spcAft>
              <a:buSzPts val="1200"/>
              <a:buFont typeface="Abel"/>
              <a:buNone/>
              <a:defRPr sz="1200">
                <a:latin typeface="Abel"/>
                <a:ea typeface="Abel"/>
                <a:cs typeface="Abel"/>
                <a:sym typeface="Abel"/>
              </a:defRPr>
            </a:lvl7pPr>
            <a:lvl8pPr lvl="7" algn="ctr" rtl="0">
              <a:lnSpc>
                <a:spcPct val="100000"/>
              </a:lnSpc>
              <a:spcBef>
                <a:spcPts val="0"/>
              </a:spcBef>
              <a:spcAft>
                <a:spcPts val="0"/>
              </a:spcAft>
              <a:buSzPts val="1200"/>
              <a:buFont typeface="Abel"/>
              <a:buNone/>
              <a:defRPr sz="1200">
                <a:latin typeface="Abel"/>
                <a:ea typeface="Abel"/>
                <a:cs typeface="Abel"/>
                <a:sym typeface="Abel"/>
              </a:defRPr>
            </a:lvl8pPr>
            <a:lvl9pPr lvl="8" algn="ctr"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sp>
        <p:nvSpPr>
          <p:cNvPr id="148" name="Google Shape;148;p6"/>
          <p:cNvSpPr txBox="1">
            <a:spLocks noGrp="1"/>
          </p:cNvSpPr>
          <p:nvPr>
            <p:ph type="title" idx="6"/>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TWO_COLUMNS_1_1">
  <p:cSld name="TITLE_AND_TWO_COLUMNS_1_1">
    <p:bg>
      <p:bgPr shadeToTitle="0">
        <a:solidFill>
          <a:srgbClr val="ffb24f"/>
        </a:solidFill>
      </p:bgPr>
    </p:bg>
    <p:spTree>
      <p:nvGrpSpPr>
        <p:cNvPr id="1" name=""/>
        <p:cNvGrpSpPr/>
        <p:nvPr/>
      </p:nvGrpSpPr>
      <p:grpSpPr>
        <a:xfrm>
          <a:off x="0" y="0"/>
          <a:ext cx="0" cy="0"/>
          <a:chOff x="0" y="0"/>
          <a:chExt cx="0" cy="0"/>
        </a:xfrm>
      </p:grpSpPr>
      <p:sp>
        <p:nvSpPr>
          <p:cNvPr id="150" name="Google Shape;150;p7"/>
          <p:cNvSpPr txBox="1">
            <a:spLocks noGrp="1"/>
          </p:cNvSpPr>
          <p:nvPr>
            <p:ph type="ctrTitle" idx="0"/>
          </p:nvPr>
        </p:nvSpPr>
        <p:spPr>
          <a:xfrm>
            <a:off x="1509375" y="1721636"/>
            <a:ext cx="2642400" cy="384900"/>
          </a:xfrm>
          <a:prstGeom prst="rect">
            <a:avLst/>
          </a:prstGeom>
          <a:ln>
            <a:noFill/>
          </a:ln>
        </p:spPr>
        <p:txBody>
          <a:bodyPr wrap="square" lIns="91424" tIns="91424" rIns="91424" bIns="91424" anchor="b" anchorCtr="0">
            <a:noAutofit/>
          </a:bodyPr>
          <a:lstStyle>
            <a:lvl1pPr lvl="0" rtl="0">
              <a:spcBef>
                <a:spcPts val="0"/>
              </a:spcBef>
              <a:spcAft>
                <a:spcPts val="0"/>
              </a:spcAft>
              <a:buClr>
                <a:srgbClr val="242323"/>
              </a:buClr>
              <a:buSzPts val="1600"/>
              <a:buNone/>
              <a:defRPr sz="1800" b="0">
                <a:solidFill>
                  <a:srgbClr val="242323"/>
                </a:solidFill>
              </a:defRPr>
            </a:lvl1pPr>
            <a:lvl2pPr lvl="1"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51" name="Google Shape;151;p7"/>
          <p:cNvSpPr txBox="1">
            <a:spLocks noGrp="1"/>
          </p:cNvSpPr>
          <p:nvPr>
            <p:ph type="subTitle" idx="1"/>
          </p:nvPr>
        </p:nvSpPr>
        <p:spPr>
          <a:xfrm>
            <a:off x="1509375" y="1974875"/>
            <a:ext cx="2911200" cy="568500"/>
          </a:xfrm>
          <a:prstGeom prst="rect">
            <a:avLst/>
          </a:prstGeom>
          <a:noFill/>
        </p:spPr>
        <p:txBody>
          <a:bodyPr wrap="square" lIns="91424" tIns="91424" rIns="91424" bIns="91424" anchor="t" anchorCtr="0">
            <a:noAutofit/>
          </a:bodyPr>
          <a:lstStyle>
            <a:lvl1pPr marR="72000" lvl="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grpSp>
        <p:nvGrpSpPr>
          <p:cNvPr id="152" name="Google Shape;152;p7"/>
          <p:cNvGrpSpPr/>
          <p:nvPr/>
        </p:nvGrpSpPr>
        <p:grpSpPr>
          <a:xfrm rot="0">
            <a:off x="520275" y="306538"/>
            <a:ext cx="8057650" cy="4393063"/>
            <a:chOff x="520275" y="306538"/>
            <a:chExt cx="8057650" cy="4393063"/>
          </a:xfrm>
        </p:grpSpPr>
        <p:grpSp>
          <p:nvGrpSpPr>
            <p:cNvPr id="153" name="Google Shape;153;p7"/>
            <p:cNvGrpSpPr/>
            <p:nvPr/>
          </p:nvGrpSpPr>
          <p:grpSpPr>
            <a:xfrm rot="0">
              <a:off x="3351475" y="673487"/>
              <a:ext cx="281610" cy="89409"/>
              <a:chOff x="2979400" y="3139200"/>
              <a:chExt cx="281610" cy="89409"/>
            </a:xfrm>
          </p:grpSpPr>
          <p:sp>
            <p:nvSpPr>
              <p:cNvPr id="154" name="Google Shape;154;p7"/>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55" name="Google Shape;155;p7"/>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56" name="Google Shape;156;p7"/>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57" name="Google Shape;157;p7"/>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58" name="Google Shape;158;p7"/>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59" name="Google Shape;159;p7"/>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60" name="Google Shape;160;p7"/>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161" name="Google Shape;161;p7"/>
            <p:cNvGrpSpPr/>
            <p:nvPr/>
          </p:nvGrpSpPr>
          <p:grpSpPr>
            <a:xfrm rot="0">
              <a:off x="1466426" y="1540126"/>
              <a:ext cx="433199" cy="89400"/>
              <a:chOff x="1466426" y="1540126"/>
              <a:chExt cx="433199" cy="89400"/>
            </a:xfrm>
          </p:grpSpPr>
          <p:sp>
            <p:nvSpPr>
              <p:cNvPr id="162" name="Google Shape;162;p7"/>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63" name="Google Shape;163;p7"/>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grpSp>
          <p:nvGrpSpPr>
            <p:cNvPr id="164" name="Google Shape;164;p7"/>
            <p:cNvGrpSpPr/>
            <p:nvPr/>
          </p:nvGrpSpPr>
          <p:grpSpPr>
            <a:xfrm rot="0">
              <a:off x="520275" y="306537"/>
              <a:ext cx="281610" cy="89409"/>
              <a:chOff x="2979400" y="3139200"/>
              <a:chExt cx="281610" cy="89409"/>
            </a:xfrm>
          </p:grpSpPr>
          <p:sp>
            <p:nvSpPr>
              <p:cNvPr id="165" name="Google Shape;165;p7"/>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66" name="Google Shape;166;p7"/>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67" name="Google Shape;167;p7"/>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68" name="Google Shape;168;p7"/>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69" name="Google Shape;169;p7"/>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70" name="Google Shape;170;p7"/>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171" name="Google Shape;171;p7"/>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72" name="Google Shape;172;p7"/>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73" name="Google Shape;173;p7"/>
          <p:cNvSpPr txBox="1">
            <a:spLocks noGrp="1"/>
          </p:cNvSpPr>
          <p:nvPr>
            <p:ph type="ctrTitle" idx="2"/>
          </p:nvPr>
        </p:nvSpPr>
        <p:spPr>
          <a:xfrm>
            <a:off x="5552575" y="1721636"/>
            <a:ext cx="2642400" cy="384900"/>
          </a:xfrm>
          <a:prstGeom prst="rect">
            <a:avLst/>
          </a:prstGeom>
          <a:ln>
            <a:noFill/>
          </a:ln>
        </p:spPr>
        <p:txBody>
          <a:bodyPr wrap="square" lIns="91424" tIns="91424" rIns="91424" bIns="91424" anchor="b" anchorCtr="0">
            <a:noAutofit/>
          </a:bodyPr>
          <a:lstStyle>
            <a:lvl1pPr lvl="0" rtl="0">
              <a:spcBef>
                <a:spcPts val="0"/>
              </a:spcBef>
              <a:spcAft>
                <a:spcPts val="0"/>
              </a:spcAft>
              <a:buClr>
                <a:srgbClr val="242323"/>
              </a:buClr>
              <a:buSzPts val="1600"/>
              <a:buNone/>
              <a:defRPr sz="1800" b="0">
                <a:solidFill>
                  <a:srgbClr val="242323"/>
                </a:solidFill>
              </a:defRPr>
            </a:lvl1pPr>
            <a:lvl2pPr lvl="1"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74" name="Google Shape;174;p7"/>
          <p:cNvSpPr txBox="1">
            <a:spLocks noGrp="1"/>
          </p:cNvSpPr>
          <p:nvPr>
            <p:ph type="subTitle" idx="3"/>
          </p:nvPr>
        </p:nvSpPr>
        <p:spPr>
          <a:xfrm>
            <a:off x="5552575" y="1974875"/>
            <a:ext cx="2871300" cy="568500"/>
          </a:xfrm>
          <a:prstGeom prst="rect">
            <a:avLst/>
          </a:prstGeom>
          <a:noFill/>
        </p:spPr>
        <p:txBody>
          <a:bodyPr wrap="square" lIns="91424" tIns="91424" rIns="91424" bIns="91424" anchor="t" anchorCtr="0">
            <a:noAutofit/>
          </a:bodyPr>
          <a:lstStyle>
            <a:lvl1pPr marR="72000" lvl="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sp>
        <p:nvSpPr>
          <p:cNvPr id="175" name="Google Shape;175;p7"/>
          <p:cNvSpPr txBox="1">
            <a:spLocks noGrp="1"/>
          </p:cNvSpPr>
          <p:nvPr>
            <p:ph type="ctrTitle" idx="4"/>
          </p:nvPr>
        </p:nvSpPr>
        <p:spPr>
          <a:xfrm>
            <a:off x="1509375" y="3399111"/>
            <a:ext cx="2642400" cy="384900"/>
          </a:xfrm>
          <a:prstGeom prst="rect">
            <a:avLst/>
          </a:prstGeom>
          <a:ln>
            <a:noFill/>
          </a:ln>
        </p:spPr>
        <p:txBody>
          <a:bodyPr wrap="square" lIns="91424" tIns="91424" rIns="91424" bIns="91424" anchor="b" anchorCtr="0">
            <a:noAutofit/>
          </a:bodyPr>
          <a:lstStyle>
            <a:lvl1pPr lvl="0" rtl="0">
              <a:spcBef>
                <a:spcPts val="0"/>
              </a:spcBef>
              <a:spcAft>
                <a:spcPts val="0"/>
              </a:spcAft>
              <a:buClr>
                <a:srgbClr val="242323"/>
              </a:buClr>
              <a:buSzPts val="1600"/>
              <a:buNone/>
              <a:defRPr sz="1800" b="0">
                <a:solidFill>
                  <a:srgbClr val="242323"/>
                </a:solidFill>
              </a:defRPr>
            </a:lvl1pPr>
            <a:lvl2pPr lvl="1"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76" name="Google Shape;176;p7"/>
          <p:cNvSpPr txBox="1">
            <a:spLocks noGrp="1"/>
          </p:cNvSpPr>
          <p:nvPr>
            <p:ph type="subTitle" idx="5"/>
          </p:nvPr>
        </p:nvSpPr>
        <p:spPr>
          <a:xfrm>
            <a:off x="1509375" y="3652350"/>
            <a:ext cx="2911200" cy="568500"/>
          </a:xfrm>
          <a:prstGeom prst="rect">
            <a:avLst/>
          </a:prstGeom>
          <a:noFill/>
        </p:spPr>
        <p:txBody>
          <a:bodyPr wrap="square" lIns="91424" tIns="91424" rIns="91424" bIns="91424" anchor="t" anchorCtr="0">
            <a:noAutofit/>
          </a:bodyPr>
          <a:lstStyle>
            <a:lvl1pPr marR="72000" lvl="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sp>
        <p:nvSpPr>
          <p:cNvPr id="177" name="Google Shape;177;p7"/>
          <p:cNvSpPr txBox="1">
            <a:spLocks noGrp="1"/>
          </p:cNvSpPr>
          <p:nvPr>
            <p:ph type="ctrTitle" idx="6"/>
          </p:nvPr>
        </p:nvSpPr>
        <p:spPr>
          <a:xfrm>
            <a:off x="5552575" y="3399111"/>
            <a:ext cx="2642400" cy="384900"/>
          </a:xfrm>
          <a:prstGeom prst="rect">
            <a:avLst/>
          </a:prstGeom>
          <a:ln>
            <a:noFill/>
          </a:ln>
        </p:spPr>
        <p:txBody>
          <a:bodyPr wrap="square" lIns="91424" tIns="91424" rIns="91424" bIns="91424" anchor="b" anchorCtr="0">
            <a:noAutofit/>
          </a:bodyPr>
          <a:lstStyle>
            <a:lvl1pPr lvl="0" rtl="0">
              <a:spcBef>
                <a:spcPts val="0"/>
              </a:spcBef>
              <a:spcAft>
                <a:spcPts val="0"/>
              </a:spcAft>
              <a:buClr>
                <a:srgbClr val="242323"/>
              </a:buClr>
              <a:buSzPts val="1600"/>
              <a:buNone/>
              <a:defRPr sz="1800" b="0">
                <a:solidFill>
                  <a:srgbClr val="242323"/>
                </a:solidFill>
              </a:defRPr>
            </a:lvl1pPr>
            <a:lvl2pPr lvl="1"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2pPr>
            <a:lvl3pPr lvl="2"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3pPr>
            <a:lvl4pPr lvl="3"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4pPr>
            <a:lvl5pPr lvl="4"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5pPr>
            <a:lvl6pPr lvl="5"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6pPr>
            <a:lvl7pPr lvl="6"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7pPr>
            <a:lvl8pPr lvl="7"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8pPr>
            <a:lvl9pPr lvl="8" rtl="0">
              <a:spcBef>
                <a:spcPts val="0"/>
              </a:spcBef>
              <a:spcAft>
                <a:spcPts val="0"/>
              </a:spcAft>
              <a:buClr>
                <a:srgbClr val="242323"/>
              </a:buClr>
              <a:buSzPts val="1600"/>
              <a:buFont typeface="Anton"/>
              <a:buNone/>
              <a:defRPr sz="1600" b="0">
                <a:solidFill>
                  <a:srgbClr val="242323"/>
                </a:solidFill>
                <a:latin typeface="Anton"/>
                <a:ea typeface="Anton"/>
                <a:cs typeface="Anton"/>
                <a:sym typeface="Anton"/>
              </a:defRPr>
            </a:lvl9pPr>
          </a:lstStyle>
          <a:p>
            <a:pPr>
              <a:defRPr/>
            </a:pPr>
            <a:r>
              <a:rPr lang="ko-KR" altLang="en-US"/>
              <a:t/>
            </a:r>
            <a:endParaRPr lang="ko-KR" altLang="en-US"/>
          </a:p>
        </p:txBody>
      </p:sp>
      <p:sp>
        <p:nvSpPr>
          <p:cNvPr id="178" name="Google Shape;178;p7"/>
          <p:cNvSpPr txBox="1">
            <a:spLocks noGrp="1"/>
          </p:cNvSpPr>
          <p:nvPr>
            <p:ph type="subTitle" idx="7"/>
          </p:nvPr>
        </p:nvSpPr>
        <p:spPr>
          <a:xfrm>
            <a:off x="5552575" y="3652350"/>
            <a:ext cx="2871300" cy="568500"/>
          </a:xfrm>
          <a:prstGeom prst="rect">
            <a:avLst/>
          </a:prstGeom>
          <a:noFill/>
        </p:spPr>
        <p:txBody>
          <a:bodyPr wrap="square" lIns="91424" tIns="91424" rIns="91424" bIns="91424" anchor="t" anchorCtr="0">
            <a:noAutofit/>
          </a:bodyPr>
          <a:lstStyle>
            <a:lvl1pPr marR="72000" lvl="0" rtl="0">
              <a:lnSpc>
                <a:spcPct val="100000"/>
              </a:lnSpc>
              <a:spcBef>
                <a:spcPts val="0"/>
              </a:spcBef>
              <a:spcAft>
                <a:spcPts val="0"/>
              </a:spcAft>
              <a:buSzPts val="1200"/>
              <a:buFont typeface="Abel"/>
              <a:buNone/>
              <a:defRPr sz="1200"/>
            </a:lvl1pPr>
            <a:lvl2pPr lvl="1" rtl="0">
              <a:lnSpc>
                <a:spcPct val="100000"/>
              </a:lnSpc>
              <a:spcBef>
                <a:spcPts val="0"/>
              </a:spcBef>
              <a:spcAft>
                <a:spcPts val="0"/>
              </a:spcAft>
              <a:buSzPts val="1200"/>
              <a:buFont typeface="Abel"/>
              <a:buNone/>
              <a:defRPr sz="1200">
                <a:latin typeface="Abel"/>
                <a:ea typeface="Abel"/>
                <a:cs typeface="Abel"/>
                <a:sym typeface="Abel"/>
              </a:defRPr>
            </a:lvl2pPr>
            <a:lvl3pPr lvl="2" rtl="0">
              <a:lnSpc>
                <a:spcPct val="100000"/>
              </a:lnSpc>
              <a:spcBef>
                <a:spcPts val="0"/>
              </a:spcBef>
              <a:spcAft>
                <a:spcPts val="0"/>
              </a:spcAft>
              <a:buSzPts val="1200"/>
              <a:buFont typeface="Abel"/>
              <a:buNone/>
              <a:defRPr sz="1200">
                <a:latin typeface="Abel"/>
                <a:ea typeface="Abel"/>
                <a:cs typeface="Abel"/>
                <a:sym typeface="Abel"/>
              </a:defRPr>
            </a:lvl3pPr>
            <a:lvl4pPr lvl="3" rtl="0">
              <a:lnSpc>
                <a:spcPct val="100000"/>
              </a:lnSpc>
              <a:spcBef>
                <a:spcPts val="0"/>
              </a:spcBef>
              <a:spcAft>
                <a:spcPts val="0"/>
              </a:spcAft>
              <a:buSzPts val="1200"/>
              <a:buFont typeface="Abel"/>
              <a:buNone/>
              <a:defRPr sz="1200">
                <a:latin typeface="Abel"/>
                <a:ea typeface="Abel"/>
                <a:cs typeface="Abel"/>
                <a:sym typeface="Abel"/>
              </a:defRPr>
            </a:lvl4pPr>
            <a:lvl5pPr lvl="4" rtl="0">
              <a:lnSpc>
                <a:spcPct val="100000"/>
              </a:lnSpc>
              <a:spcBef>
                <a:spcPts val="0"/>
              </a:spcBef>
              <a:spcAft>
                <a:spcPts val="0"/>
              </a:spcAft>
              <a:buSzPts val="1200"/>
              <a:buFont typeface="Abel"/>
              <a:buNone/>
              <a:defRPr sz="1200">
                <a:latin typeface="Abel"/>
                <a:ea typeface="Abel"/>
                <a:cs typeface="Abel"/>
                <a:sym typeface="Abel"/>
              </a:defRPr>
            </a:lvl5pPr>
            <a:lvl6pPr lvl="5" rtl="0">
              <a:lnSpc>
                <a:spcPct val="100000"/>
              </a:lnSpc>
              <a:spcBef>
                <a:spcPts val="0"/>
              </a:spcBef>
              <a:spcAft>
                <a:spcPts val="0"/>
              </a:spcAft>
              <a:buSzPts val="1200"/>
              <a:buFont typeface="Abel"/>
              <a:buNone/>
              <a:defRPr sz="1200">
                <a:latin typeface="Abel"/>
                <a:ea typeface="Abel"/>
                <a:cs typeface="Abel"/>
                <a:sym typeface="Abel"/>
              </a:defRPr>
            </a:lvl6pPr>
            <a:lvl7pPr lvl="6" rtl="0">
              <a:lnSpc>
                <a:spcPct val="100000"/>
              </a:lnSpc>
              <a:spcBef>
                <a:spcPts val="0"/>
              </a:spcBef>
              <a:spcAft>
                <a:spcPts val="0"/>
              </a:spcAft>
              <a:buSzPts val="1200"/>
              <a:buFont typeface="Abel"/>
              <a:buNone/>
              <a:defRPr sz="1200">
                <a:latin typeface="Abel"/>
                <a:ea typeface="Abel"/>
                <a:cs typeface="Abel"/>
                <a:sym typeface="Abel"/>
              </a:defRPr>
            </a:lvl7pPr>
            <a:lvl8pPr lvl="7" rtl="0">
              <a:lnSpc>
                <a:spcPct val="100000"/>
              </a:lnSpc>
              <a:spcBef>
                <a:spcPts val="0"/>
              </a:spcBef>
              <a:spcAft>
                <a:spcPts val="0"/>
              </a:spcAft>
              <a:buSzPts val="1200"/>
              <a:buFont typeface="Abel"/>
              <a:buNone/>
              <a:defRPr sz="1200">
                <a:latin typeface="Abel"/>
                <a:ea typeface="Abel"/>
                <a:cs typeface="Abel"/>
                <a:sym typeface="Abel"/>
              </a:defRPr>
            </a:lvl8pPr>
            <a:lvl9pPr lvl="8" rtl="0">
              <a:lnSpc>
                <a:spcPct val="100000"/>
              </a:lnSpc>
              <a:spcBef>
                <a:spcPts val="0"/>
              </a:spcBef>
              <a:spcAft>
                <a:spcPts val="0"/>
              </a:spcAft>
              <a:buSzPts val="1200"/>
              <a:buFont typeface="Abel"/>
              <a:buNone/>
              <a:defRPr sz="1200">
                <a:latin typeface="Abel"/>
                <a:ea typeface="Abel"/>
                <a:cs typeface="Abel"/>
                <a:sym typeface="Abel"/>
              </a:defRPr>
            </a:lvl9pPr>
          </a:lstStyle>
          <a:p>
            <a:pPr>
              <a:defRPr/>
            </a:pPr>
            <a:r>
              <a:rPr lang="ko-KR" altLang="en-US"/>
              <a:t/>
            </a:r>
            <a:endParaRPr lang="ko-KR" altLang="en-US"/>
          </a:p>
        </p:txBody>
      </p:sp>
      <p:sp>
        <p:nvSpPr>
          <p:cNvPr id="179" name="Google Shape;179;p7"/>
          <p:cNvSpPr txBox="1">
            <a:spLocks noGrp="1"/>
          </p:cNvSpPr>
          <p:nvPr>
            <p:ph type="title" idx="8"/>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AND_TWO_COLUMNS_1_1_1">
  <p:cSld name="TITLE_AND_TWO_COLUMNS_1_1_1">
    <p:bg>
      <p:bgPr shadeToTitle="0">
        <a:solidFill>
          <a:srgbClr val="ffb24f"/>
        </a:solidFill>
      </p:bgPr>
    </p:bg>
    <p:spTree>
      <p:nvGrpSpPr>
        <p:cNvPr id="1" name=""/>
        <p:cNvGrpSpPr/>
        <p:nvPr/>
      </p:nvGrpSpPr>
      <p:grpSpPr>
        <a:xfrm>
          <a:off x="0" y="0"/>
          <a:ext cx="0" cy="0"/>
          <a:chOff x="0" y="0"/>
          <a:chExt cx="0" cy="0"/>
        </a:xfrm>
      </p:grpSpPr>
      <p:grpSp>
        <p:nvGrpSpPr>
          <p:cNvPr id="181" name="Google Shape;181;p8"/>
          <p:cNvGrpSpPr/>
          <p:nvPr/>
        </p:nvGrpSpPr>
        <p:grpSpPr>
          <a:xfrm rot="0">
            <a:off x="520275" y="306538"/>
            <a:ext cx="8057650" cy="4393063"/>
            <a:chOff x="520275" y="306538"/>
            <a:chExt cx="8057650" cy="4393063"/>
          </a:xfrm>
        </p:grpSpPr>
        <p:grpSp>
          <p:nvGrpSpPr>
            <p:cNvPr id="182" name="Google Shape;182;p8"/>
            <p:cNvGrpSpPr/>
            <p:nvPr/>
          </p:nvGrpSpPr>
          <p:grpSpPr>
            <a:xfrm rot="0">
              <a:off x="3351475" y="673487"/>
              <a:ext cx="281610" cy="89409"/>
              <a:chOff x="2979400" y="3139200"/>
              <a:chExt cx="281610" cy="89409"/>
            </a:xfrm>
          </p:grpSpPr>
          <p:sp>
            <p:nvSpPr>
              <p:cNvPr id="183" name="Google Shape;183;p8"/>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84" name="Google Shape;184;p8"/>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85" name="Google Shape;185;p8"/>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86" name="Google Shape;186;p8"/>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87" name="Google Shape;187;p8"/>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88" name="Google Shape;188;p8"/>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89" name="Google Shape;189;p8"/>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190" name="Google Shape;190;p8"/>
            <p:cNvGrpSpPr/>
            <p:nvPr/>
          </p:nvGrpSpPr>
          <p:grpSpPr>
            <a:xfrm rot="0">
              <a:off x="1466426" y="1540126"/>
              <a:ext cx="433199" cy="89400"/>
              <a:chOff x="1466426" y="1540126"/>
              <a:chExt cx="433199" cy="89400"/>
            </a:xfrm>
          </p:grpSpPr>
          <p:sp>
            <p:nvSpPr>
              <p:cNvPr id="191" name="Google Shape;191;p8"/>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92" name="Google Shape;192;p8"/>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grpSp>
          <p:nvGrpSpPr>
            <p:cNvPr id="193" name="Google Shape;193;p8"/>
            <p:cNvGrpSpPr/>
            <p:nvPr/>
          </p:nvGrpSpPr>
          <p:grpSpPr>
            <a:xfrm rot="0">
              <a:off x="520275" y="306537"/>
              <a:ext cx="281610" cy="89409"/>
              <a:chOff x="2979400" y="3139200"/>
              <a:chExt cx="281610" cy="89409"/>
            </a:xfrm>
          </p:grpSpPr>
          <p:sp>
            <p:nvSpPr>
              <p:cNvPr id="194" name="Google Shape;194;p8"/>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95" name="Google Shape;195;p8"/>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96" name="Google Shape;196;p8"/>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97" name="Google Shape;197;p8"/>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198" name="Google Shape;198;p8"/>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199" name="Google Shape;199;p8"/>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solidFill>
                  <a:srgbClr val="ffffff"/>
                </a:solidFill>
                <a:latin typeface="메이플스토리"/>
                <a:ea typeface="메이플스토리"/>
              </a:endParaRPr>
            </a:p>
          </p:txBody>
        </p:sp>
        <p:sp>
          <p:nvSpPr>
            <p:cNvPr id="200" name="Google Shape;200;p8"/>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01" name="Google Shape;201;p8"/>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02" name="Google Shape;202;p8"/>
          <p:cNvSpPr txBox="1">
            <a:spLocks noGrp="1"/>
          </p:cNvSpPr>
          <p:nvPr>
            <p:ph type="title" idx="0"/>
          </p:nvPr>
        </p:nvSpPr>
        <p:spPr>
          <a:xfrm>
            <a:off x="1361922" y="1998165"/>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03" name="Google Shape;203;p8"/>
          <p:cNvSpPr txBox="1">
            <a:spLocks noGrp="1"/>
          </p:cNvSpPr>
          <p:nvPr>
            <p:ph type="subTitle" idx="1"/>
          </p:nvPr>
        </p:nvSpPr>
        <p:spPr>
          <a:xfrm>
            <a:off x="730200" y="2437350"/>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04" name="Google Shape;204;p8"/>
          <p:cNvSpPr txBox="1">
            <a:spLocks noGrp="1"/>
          </p:cNvSpPr>
          <p:nvPr>
            <p:ph type="title" idx="2"/>
          </p:nvPr>
        </p:nvSpPr>
        <p:spPr>
          <a:xfrm>
            <a:off x="6731724" y="1998165"/>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05" name="Google Shape;205;p8"/>
          <p:cNvSpPr txBox="1">
            <a:spLocks noGrp="1"/>
          </p:cNvSpPr>
          <p:nvPr>
            <p:ph type="subTitle" idx="3"/>
          </p:nvPr>
        </p:nvSpPr>
        <p:spPr>
          <a:xfrm>
            <a:off x="6099775" y="2437350"/>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06" name="Google Shape;206;p8"/>
          <p:cNvSpPr txBox="1">
            <a:spLocks noGrp="1"/>
          </p:cNvSpPr>
          <p:nvPr>
            <p:ph type="title" idx="4"/>
          </p:nvPr>
        </p:nvSpPr>
        <p:spPr>
          <a:xfrm>
            <a:off x="4046538" y="3401820"/>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07" name="Google Shape;207;p8"/>
          <p:cNvSpPr txBox="1">
            <a:spLocks noGrp="1"/>
          </p:cNvSpPr>
          <p:nvPr>
            <p:ph type="subTitle" idx="5"/>
          </p:nvPr>
        </p:nvSpPr>
        <p:spPr>
          <a:xfrm>
            <a:off x="3413775" y="3837925"/>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08" name="Google Shape;208;p8"/>
          <p:cNvSpPr txBox="1">
            <a:spLocks noGrp="1"/>
          </p:cNvSpPr>
          <p:nvPr>
            <p:ph type="title" idx="6"/>
          </p:nvPr>
        </p:nvSpPr>
        <p:spPr>
          <a:xfrm>
            <a:off x="4046538" y="1998165"/>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09" name="Google Shape;209;p8"/>
          <p:cNvSpPr txBox="1">
            <a:spLocks noGrp="1"/>
          </p:cNvSpPr>
          <p:nvPr>
            <p:ph type="subTitle" idx="7"/>
          </p:nvPr>
        </p:nvSpPr>
        <p:spPr>
          <a:xfrm>
            <a:off x="3413775" y="2437350"/>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10" name="Google Shape;210;p8"/>
          <p:cNvSpPr txBox="1">
            <a:spLocks noGrp="1"/>
          </p:cNvSpPr>
          <p:nvPr>
            <p:ph type="title" idx="8"/>
          </p:nvPr>
        </p:nvSpPr>
        <p:spPr>
          <a:xfrm>
            <a:off x="1361673" y="3401820"/>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11" name="Google Shape;211;p8"/>
          <p:cNvSpPr txBox="1">
            <a:spLocks noGrp="1"/>
          </p:cNvSpPr>
          <p:nvPr>
            <p:ph type="subTitle" idx="9"/>
          </p:nvPr>
        </p:nvSpPr>
        <p:spPr>
          <a:xfrm>
            <a:off x="729675" y="3837925"/>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12" name="Google Shape;212;p8"/>
          <p:cNvSpPr txBox="1">
            <a:spLocks noGrp="1"/>
          </p:cNvSpPr>
          <p:nvPr>
            <p:ph type="title" idx="13"/>
          </p:nvPr>
        </p:nvSpPr>
        <p:spPr>
          <a:xfrm>
            <a:off x="6731724" y="3401820"/>
            <a:ext cx="1051800" cy="401700"/>
          </a:xfrm>
          <a:prstGeom prst="rect">
            <a:avLst/>
          </a:prstGeom>
          <a:noFill/>
          <a:ln>
            <a:noFill/>
          </a:ln>
        </p:spPr>
        <p:txBody>
          <a:bodyPr wrap="square" lIns="0" tIns="0" rIns="0" bIns="0" anchor="ctr"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pPr>
              <a:defRPr/>
            </a:pPr>
            <a:r>
              <a:rPr lang="ko-KR" altLang="en-US"/>
              <a:t/>
            </a:r>
            <a:endParaRPr lang="ko-KR" altLang="en-US"/>
          </a:p>
        </p:txBody>
      </p:sp>
      <p:sp>
        <p:nvSpPr>
          <p:cNvPr id="213" name="Google Shape;213;p8"/>
          <p:cNvSpPr txBox="1">
            <a:spLocks noGrp="1"/>
          </p:cNvSpPr>
          <p:nvPr>
            <p:ph type="subTitle" idx="14"/>
          </p:nvPr>
        </p:nvSpPr>
        <p:spPr>
          <a:xfrm>
            <a:off x="6099025" y="3837925"/>
            <a:ext cx="2317200" cy="659400"/>
          </a:xfrm>
          <a:prstGeom prst="rect">
            <a:avLst/>
          </a:prstGeom>
        </p:spPr>
        <p:txBody>
          <a:bodyPr wrap="square" lIns="91424" tIns="91424" rIns="91424" bIns="91424"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pPr>
              <a:defRPr/>
            </a:pPr>
            <a:r>
              <a:rPr lang="ko-KR" altLang="en-US"/>
              <a:t/>
            </a:r>
            <a:endParaRPr lang="ko-KR" altLang="en-US"/>
          </a:p>
        </p:txBody>
      </p:sp>
      <p:sp>
        <p:nvSpPr>
          <p:cNvPr id="214" name="Google Shape;214;p8"/>
          <p:cNvSpPr txBox="1">
            <a:spLocks noGrp="1"/>
          </p:cNvSpPr>
          <p:nvPr>
            <p:ph type="title" idx="15"/>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TITLE_ONLY" type="titleOnly">
  <p:cSld name="TITLE_ONLY">
    <p:bg>
      <p:bgPr shadeToTitle="0">
        <a:solidFill>
          <a:srgbClr val="ffb24f"/>
        </a:solidFill>
      </p:bgPr>
    </p:bg>
    <p:spTree>
      <p:nvGrpSpPr>
        <p:cNvPr id="1" name=""/>
        <p:cNvGrpSpPr/>
        <p:nvPr/>
      </p:nvGrpSpPr>
      <p:grpSpPr>
        <a:xfrm>
          <a:off x="0" y="0"/>
          <a:ext cx="0" cy="0"/>
          <a:chOff x="0" y="0"/>
          <a:chExt cx="0" cy="0"/>
        </a:xfrm>
      </p:grpSpPr>
      <p:grpSp>
        <p:nvGrpSpPr>
          <p:cNvPr id="216" name="Google Shape;216;p9"/>
          <p:cNvGrpSpPr/>
          <p:nvPr/>
        </p:nvGrpSpPr>
        <p:grpSpPr>
          <a:xfrm rot="0">
            <a:off x="520275" y="306538"/>
            <a:ext cx="8057650" cy="4393063"/>
            <a:chOff x="520275" y="306538"/>
            <a:chExt cx="8057650" cy="4393063"/>
          </a:xfrm>
        </p:grpSpPr>
        <p:grpSp>
          <p:nvGrpSpPr>
            <p:cNvPr id="217" name="Google Shape;217;p9"/>
            <p:cNvGrpSpPr/>
            <p:nvPr/>
          </p:nvGrpSpPr>
          <p:grpSpPr>
            <a:xfrm rot="0">
              <a:off x="520275" y="306537"/>
              <a:ext cx="281610" cy="89409"/>
              <a:chOff x="2979400" y="3139200"/>
              <a:chExt cx="281610" cy="89409"/>
            </a:xfrm>
          </p:grpSpPr>
          <p:sp>
            <p:nvSpPr>
              <p:cNvPr id="218" name="Google Shape;218;p9"/>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19" name="Google Shape;219;p9"/>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0" name="Google Shape;220;p9"/>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1" name="Google Shape;221;p9"/>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22" name="Google Shape;222;p9"/>
            <p:cNvSpPr/>
            <p:nvPr/>
          </p:nvSpPr>
          <p:spPr>
            <a:xfrm>
              <a:off x="6105700" y="348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23" name="Google Shape;223;p9"/>
            <p:cNvGrpSpPr/>
            <p:nvPr/>
          </p:nvGrpSpPr>
          <p:grpSpPr>
            <a:xfrm rot="0">
              <a:off x="3351475" y="673487"/>
              <a:ext cx="281610" cy="89409"/>
              <a:chOff x="2979400" y="3139200"/>
              <a:chExt cx="281610" cy="89409"/>
            </a:xfrm>
          </p:grpSpPr>
          <p:sp>
            <p:nvSpPr>
              <p:cNvPr id="224" name="Google Shape;224;p9"/>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5" name="Google Shape;225;p9"/>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6" name="Google Shape;226;p9"/>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7" name="Google Shape;227;p9"/>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28" name="Google Shape;228;p9"/>
            <p:cNvSpPr/>
            <p:nvPr/>
          </p:nvSpPr>
          <p:spPr>
            <a:xfrm>
              <a:off x="7997400" y="990475"/>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29" name="Google Shape;229;p9"/>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30" name="Google Shape;230;p9"/>
            <p:cNvGrpSpPr/>
            <p:nvPr/>
          </p:nvGrpSpPr>
          <p:grpSpPr>
            <a:xfrm rot="0">
              <a:off x="1466426" y="1540126"/>
              <a:ext cx="433199" cy="89400"/>
              <a:chOff x="1466426" y="1540126"/>
              <a:chExt cx="433199" cy="89400"/>
            </a:xfrm>
          </p:grpSpPr>
          <p:sp>
            <p:nvSpPr>
              <p:cNvPr id="231" name="Google Shape;231;p9"/>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32" name="Google Shape;232;p9"/>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33" name="Google Shape;233;p9"/>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34" name="Google Shape;234;p9"/>
            <p:cNvGrpSpPr/>
            <p:nvPr/>
          </p:nvGrpSpPr>
          <p:grpSpPr>
            <a:xfrm rot="0">
              <a:off x="2003975" y="3309913"/>
              <a:ext cx="281610" cy="89409"/>
              <a:chOff x="2979400" y="3139200"/>
              <a:chExt cx="281610" cy="89409"/>
            </a:xfrm>
          </p:grpSpPr>
          <p:sp>
            <p:nvSpPr>
              <p:cNvPr id="235" name="Google Shape;235;p9"/>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36" name="Google Shape;236;p9"/>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37" name="Google Shape;237;p9"/>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38" name="Google Shape;238;p9"/>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39" name="Google Shape;239;p9"/>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40" name="Google Shape;240;p9"/>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41" name="Google Shape;241;p9"/>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42" name="Google Shape;242;p9"/>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43" name="Google Shape;243;p9"/>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44" name="Google Shape;244;p9"/>
          <p:cNvSpPr txBox="1">
            <a:spLocks noGrp="1"/>
          </p:cNvSpPr>
          <p:nvPr>
            <p:ph type="title" idx="0"/>
          </p:nvPr>
        </p:nvSpPr>
        <p:spPr>
          <a:xfrm>
            <a:off x="708750" y="623075"/>
            <a:ext cx="7726500" cy="572700"/>
          </a:xfrm>
          <a:prstGeom prst="rect">
            <a:avLst/>
          </a:prstGeom>
        </p:spPr>
        <p:txBody>
          <a:bodyPr wrap="square" lIns="91424" tIns="91424" rIns="91424" bIns="91424" anchor="t" anchorCtr="0">
            <a:noAutofit/>
          </a:bodyPr>
          <a:lstStyle>
            <a:lvl1pPr lvl="0" algn="ctr" rtl="0">
              <a:spcBef>
                <a:spcPts val="0"/>
              </a:spcBef>
              <a:spcAft>
                <a:spcPts val="0"/>
              </a:spcAft>
              <a:buSzPts val="2800"/>
              <a:buNone/>
              <a:defRPr>
                <a:latin typeface="Fjalla One"/>
                <a:ea typeface="Fjalla One"/>
                <a:cs typeface="Fjalla One"/>
                <a:sym typeface="Fjall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defRPr/>
            </a:pPr>
            <a:r>
              <a:rPr lang="ko-KR" altLang="en-US"/>
              <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ONE_COLUMN_TEXT">
  <p:cSld name="ONE_COLUMN_TEXT">
    <p:bg>
      <p:bgPr shadeToTitle="0">
        <a:solidFill>
          <a:srgbClr val="ffb24f"/>
        </a:solidFill>
      </p:bgPr>
    </p:bg>
    <p:spTree>
      <p:nvGrpSpPr>
        <p:cNvPr id="1" name=""/>
        <p:cNvGrpSpPr/>
        <p:nvPr/>
      </p:nvGrpSpPr>
      <p:grpSpPr>
        <a:xfrm>
          <a:off x="0" y="0"/>
          <a:ext cx="0" cy="0"/>
          <a:chOff x="0" y="0"/>
          <a:chExt cx="0" cy="0"/>
        </a:xfrm>
      </p:grpSpPr>
      <p:sp>
        <p:nvSpPr>
          <p:cNvPr id="246" name="Google Shape;246;p10"/>
          <p:cNvSpPr txBox="1">
            <a:spLocks noGrp="1"/>
          </p:cNvSpPr>
          <p:nvPr>
            <p:ph type="title" idx="0"/>
          </p:nvPr>
        </p:nvSpPr>
        <p:spPr>
          <a:xfrm>
            <a:off x="4748100" y="1439225"/>
            <a:ext cx="3613800" cy="755700"/>
          </a:xfrm>
          <a:prstGeom prst="rect">
            <a:avLst/>
          </a:prstGeom>
        </p:spPr>
        <p:txBody>
          <a:bodyPr wrap="square" lIns="91424" tIns="91424" rIns="91424" bIns="91424" anchor="b" anchorCtr="0">
            <a:noAutofit/>
          </a:bodyPr>
          <a:lstStyle>
            <a:lvl1pPr lvl="0" algn="r">
              <a:spcBef>
                <a:spcPts val="0"/>
              </a:spcBef>
              <a:spcAft>
                <a:spcPts val="0"/>
              </a:spcAft>
              <a:buClr>
                <a:srgbClr val="434343"/>
              </a:buClr>
              <a:buSzPts val="2400"/>
              <a:buFont typeface="Fjalla One"/>
              <a:buNone/>
              <a:defRPr sz="4800">
                <a:solidFill>
                  <a:srgbClr val="242323"/>
                </a:solidFill>
                <a:latin typeface="Fjalla One"/>
                <a:ea typeface="Fjalla One"/>
                <a:cs typeface="Fjalla One"/>
                <a:sym typeface="Fjalla One"/>
              </a:defRPr>
            </a:lvl1pPr>
            <a:lvl2pPr lvl="1">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2pPr>
            <a:lvl3pPr lvl="2">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3pPr>
            <a:lvl4pPr lvl="3">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4pPr>
            <a:lvl5pPr lvl="4">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5pPr>
            <a:lvl6pPr lvl="5">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6pPr>
            <a:lvl7pPr lvl="6">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7pPr>
            <a:lvl8pPr lvl="7">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8pPr>
            <a:lvl9pPr lvl="8">
              <a:spcBef>
                <a:spcPts val="0"/>
              </a:spcBef>
              <a:spcAft>
                <a:spcPts val="0"/>
              </a:spcAft>
              <a:buClr>
                <a:srgbClr val="434343"/>
              </a:buClr>
              <a:buSzPts val="2400"/>
              <a:buFont typeface="Fjalla One"/>
              <a:buNone/>
              <a:defRPr sz="2400">
                <a:solidFill>
                  <a:srgbClr val="434343"/>
                </a:solidFill>
                <a:latin typeface="Fjalla One"/>
                <a:ea typeface="Fjalla One"/>
                <a:cs typeface="Fjalla One"/>
                <a:sym typeface="Fjalla One"/>
              </a:defRPr>
            </a:lvl9pPr>
          </a:lstStyle>
          <a:p>
            <a:pPr>
              <a:defRPr/>
            </a:pPr>
            <a:r>
              <a:rPr lang="ko-KR" altLang="en-US"/>
              <a:t/>
            </a:r>
            <a:endParaRPr lang="ko-KR" altLang="en-US"/>
          </a:p>
        </p:txBody>
      </p:sp>
      <p:sp>
        <p:nvSpPr>
          <p:cNvPr id="247" name="Google Shape;247;p10"/>
          <p:cNvSpPr txBox="1">
            <a:spLocks noGrp="1"/>
          </p:cNvSpPr>
          <p:nvPr>
            <p:ph type="body" idx="1"/>
          </p:nvPr>
        </p:nvSpPr>
        <p:spPr>
          <a:xfrm>
            <a:off x="5262450" y="2273225"/>
            <a:ext cx="3099600" cy="1545300"/>
          </a:xfrm>
          <a:prstGeom prst="rect">
            <a:avLst/>
          </a:prstGeom>
        </p:spPr>
        <p:txBody>
          <a:bodyPr wrap="square" lIns="91424" tIns="91424" rIns="91424" bIns="91424" anchor="t" anchorCtr="0">
            <a:noAutofit/>
          </a:bodyPr>
          <a:lstStyle>
            <a:lvl1pPr marL="457200" lvl="0" indent="-304800" algn="r">
              <a:spcBef>
                <a:spcPts val="0"/>
              </a:spcBef>
              <a:spcAft>
                <a:spcPts val="0"/>
              </a:spcAft>
              <a:buClr>
                <a:srgbClr val="434343"/>
              </a:buClr>
              <a:buSzPts val="1200"/>
              <a:buChar char="●"/>
              <a:defRPr sz="1200">
                <a:solidFill>
                  <a:srgbClr val="242323"/>
                </a:solidFill>
              </a:defRPr>
            </a:lvl1pPr>
            <a:lvl2pPr marL="914400" lvl="1" indent="-304800">
              <a:spcBef>
                <a:spcPts val="1600"/>
              </a:spcBef>
              <a:spcAft>
                <a:spcPts val="0"/>
              </a:spcAft>
              <a:buClr>
                <a:srgbClr val="434343"/>
              </a:buClr>
              <a:buSzPts val="1200"/>
              <a:buChar char="○"/>
              <a:defRPr sz="1200">
                <a:solidFill>
                  <a:srgbClr val="434343"/>
                </a:solidFill>
              </a:defRPr>
            </a:lvl2pPr>
            <a:lvl3pPr marL="1371600" lvl="2" indent="-304800">
              <a:spcBef>
                <a:spcPts val="1600"/>
              </a:spcBef>
              <a:spcAft>
                <a:spcPts val="0"/>
              </a:spcAft>
              <a:buClr>
                <a:srgbClr val="434343"/>
              </a:buClr>
              <a:buSzPts val="1200"/>
              <a:buChar char="■"/>
              <a:defRPr sz="1200">
                <a:solidFill>
                  <a:srgbClr val="434343"/>
                </a:solidFill>
              </a:defRPr>
            </a:lvl3pPr>
            <a:lvl4pPr marL="1828800" lvl="3" indent="-304800">
              <a:spcBef>
                <a:spcPts val="1600"/>
              </a:spcBef>
              <a:spcAft>
                <a:spcPts val="0"/>
              </a:spcAft>
              <a:buClr>
                <a:srgbClr val="434343"/>
              </a:buClr>
              <a:buSzPts val="1200"/>
              <a:buChar char="●"/>
              <a:defRPr sz="1200">
                <a:solidFill>
                  <a:srgbClr val="434343"/>
                </a:solidFill>
              </a:defRPr>
            </a:lvl4pPr>
            <a:lvl5pPr marL="2286000" lvl="4" indent="-304800">
              <a:spcBef>
                <a:spcPts val="1600"/>
              </a:spcBef>
              <a:spcAft>
                <a:spcPts val="0"/>
              </a:spcAft>
              <a:buClr>
                <a:srgbClr val="434343"/>
              </a:buClr>
              <a:buSzPts val="1200"/>
              <a:buChar char="○"/>
              <a:defRPr sz="1200">
                <a:solidFill>
                  <a:srgbClr val="434343"/>
                </a:solidFill>
              </a:defRPr>
            </a:lvl5pPr>
            <a:lvl6pPr marL="2743200" lvl="5" indent="-304800">
              <a:spcBef>
                <a:spcPts val="1600"/>
              </a:spcBef>
              <a:spcAft>
                <a:spcPts val="0"/>
              </a:spcAft>
              <a:buClr>
                <a:srgbClr val="434343"/>
              </a:buClr>
              <a:buSzPts val="1200"/>
              <a:buChar char="■"/>
              <a:defRPr sz="1200">
                <a:solidFill>
                  <a:srgbClr val="434343"/>
                </a:solidFill>
              </a:defRPr>
            </a:lvl6pPr>
            <a:lvl7pPr marL="3200400" lvl="6" indent="-304800">
              <a:spcBef>
                <a:spcPts val="1600"/>
              </a:spcBef>
              <a:spcAft>
                <a:spcPts val="0"/>
              </a:spcAft>
              <a:buClr>
                <a:srgbClr val="434343"/>
              </a:buClr>
              <a:buSzPts val="1200"/>
              <a:buChar char="●"/>
              <a:defRPr sz="1200">
                <a:solidFill>
                  <a:srgbClr val="434343"/>
                </a:solidFill>
              </a:defRPr>
            </a:lvl7pPr>
            <a:lvl8pPr marL="3657600" lvl="7" indent="-304800">
              <a:spcBef>
                <a:spcPts val="1600"/>
              </a:spcBef>
              <a:spcAft>
                <a:spcPts val="0"/>
              </a:spcAft>
              <a:buClr>
                <a:srgbClr val="434343"/>
              </a:buClr>
              <a:buSzPts val="1200"/>
              <a:buChar char="○"/>
              <a:defRPr sz="1200">
                <a:solidFill>
                  <a:srgbClr val="434343"/>
                </a:solidFill>
              </a:defRPr>
            </a:lvl8pPr>
            <a:lvl9pPr marL="4114800" lvl="8" indent="-304800">
              <a:spcBef>
                <a:spcPts val="1600"/>
              </a:spcBef>
              <a:spcAft>
                <a:spcPts val="1600"/>
              </a:spcAft>
              <a:buClr>
                <a:srgbClr val="434343"/>
              </a:buClr>
              <a:buSzPts val="1200"/>
              <a:buChar char="■"/>
              <a:defRPr sz="1200">
                <a:solidFill>
                  <a:srgbClr val="434343"/>
                </a:solidFill>
              </a:defRPr>
            </a:lvl9pPr>
          </a:lstStyle>
          <a:p>
            <a:pPr>
              <a:defRPr/>
            </a:pPr>
            <a:r>
              <a:rPr lang="ko-KR" altLang="en-US"/>
              <a:t/>
            </a:r>
            <a:endParaRPr lang="ko-KR" altLang="en-US"/>
          </a:p>
        </p:txBody>
      </p:sp>
      <p:grpSp>
        <p:nvGrpSpPr>
          <p:cNvPr id="248" name="Google Shape;248;p10"/>
          <p:cNvGrpSpPr/>
          <p:nvPr/>
        </p:nvGrpSpPr>
        <p:grpSpPr>
          <a:xfrm rot="0">
            <a:off x="520275" y="306538"/>
            <a:ext cx="8057650" cy="4393063"/>
            <a:chOff x="520275" y="306538"/>
            <a:chExt cx="8057650" cy="4393063"/>
          </a:xfrm>
        </p:grpSpPr>
        <p:grpSp>
          <p:nvGrpSpPr>
            <p:cNvPr id="249" name="Google Shape;249;p10"/>
            <p:cNvGrpSpPr/>
            <p:nvPr/>
          </p:nvGrpSpPr>
          <p:grpSpPr>
            <a:xfrm rot="0">
              <a:off x="3351475" y="673487"/>
              <a:ext cx="281610" cy="89409"/>
              <a:chOff x="2979400" y="3139200"/>
              <a:chExt cx="281610" cy="89409"/>
            </a:xfrm>
          </p:grpSpPr>
          <p:sp>
            <p:nvSpPr>
              <p:cNvPr id="250" name="Google Shape;250;p10"/>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1" name="Google Shape;251;p10"/>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2" name="Google Shape;252;p10"/>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3" name="Google Shape;253;p10"/>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54" name="Google Shape;254;p10"/>
            <p:cNvSpPr/>
            <p:nvPr/>
          </p:nvSpPr>
          <p:spPr>
            <a:xfrm>
              <a:off x="7997400" y="990475"/>
              <a:ext cx="89400" cy="89400"/>
            </a:xfrm>
            <a:prstGeom prst="ellipse">
              <a:avLst/>
            </a:prstGeom>
            <a:noFill/>
            <a:ln w="19050" cap="flat" cmpd="sng">
              <a:solidFill>
                <a:srgbClr val="242323"/>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5" name="Google Shape;255;p10"/>
            <p:cNvSpPr/>
            <p:nvPr/>
          </p:nvSpPr>
          <p:spPr>
            <a:xfrm>
              <a:off x="614500" y="229532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6" name="Google Shape;256;p10"/>
            <p:cNvSpPr/>
            <p:nvPr/>
          </p:nvSpPr>
          <p:spPr>
            <a:xfrm>
              <a:off x="5802925" y="40932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57" name="Google Shape;257;p10"/>
            <p:cNvGrpSpPr/>
            <p:nvPr/>
          </p:nvGrpSpPr>
          <p:grpSpPr>
            <a:xfrm rot="0">
              <a:off x="1466426" y="1540126"/>
              <a:ext cx="433199" cy="89400"/>
              <a:chOff x="1466426" y="1540126"/>
              <a:chExt cx="433199" cy="89400"/>
            </a:xfrm>
          </p:grpSpPr>
          <p:sp>
            <p:nvSpPr>
              <p:cNvPr id="258" name="Google Shape;258;p10"/>
              <p:cNvSpPr/>
              <p:nvPr/>
            </p:nvSpPr>
            <p:spPr>
              <a:xfrm>
                <a:off x="1466426" y="1540126"/>
                <a:ext cx="433199" cy="21791"/>
              </a:xfrm>
              <a:custGeom>
                <a:avLst/>
                <a:gdLst/>
                <a:rect l="l" t="t" r="r" b="b"/>
                <a:pathLst>
                  <a:path w="15506" h="780" extrusionOk="0">
                    <a:moveTo>
                      <a:pt x="0" y="0"/>
                    </a:moveTo>
                    <a:lnTo>
                      <a:pt x="0" y="300"/>
                    </a:lnTo>
                    <a:cubicBezTo>
                      <a:pt x="523" y="300"/>
                      <a:pt x="780" y="411"/>
                      <a:pt x="1046" y="527"/>
                    </a:cubicBezTo>
                    <a:cubicBezTo>
                      <a:pt x="1332" y="653"/>
                      <a:pt x="1633" y="780"/>
                      <a:pt x="2214" y="780"/>
                    </a:cubicBezTo>
                    <a:cubicBezTo>
                      <a:pt x="2799" y="780"/>
                      <a:pt x="3099" y="653"/>
                      <a:pt x="3385" y="527"/>
                    </a:cubicBezTo>
                    <a:cubicBezTo>
                      <a:pt x="3651" y="411"/>
                      <a:pt x="3908" y="300"/>
                      <a:pt x="4430" y="300"/>
                    </a:cubicBezTo>
                    <a:cubicBezTo>
                      <a:pt x="4953" y="300"/>
                      <a:pt x="5210" y="411"/>
                      <a:pt x="5476" y="527"/>
                    </a:cubicBezTo>
                    <a:cubicBezTo>
                      <a:pt x="5762" y="653"/>
                      <a:pt x="6061" y="780"/>
                      <a:pt x="6642" y="780"/>
                    </a:cubicBezTo>
                    <a:cubicBezTo>
                      <a:pt x="7228" y="780"/>
                      <a:pt x="7523" y="653"/>
                      <a:pt x="7813" y="527"/>
                    </a:cubicBezTo>
                    <a:cubicBezTo>
                      <a:pt x="8081" y="411"/>
                      <a:pt x="8336" y="300"/>
                      <a:pt x="8859" y="300"/>
                    </a:cubicBezTo>
                    <a:cubicBezTo>
                      <a:pt x="9382" y="300"/>
                      <a:pt x="9639" y="411"/>
                      <a:pt x="9905" y="527"/>
                    </a:cubicBezTo>
                    <a:cubicBezTo>
                      <a:pt x="10190" y="653"/>
                      <a:pt x="10491" y="780"/>
                      <a:pt x="11072" y="780"/>
                    </a:cubicBezTo>
                    <a:cubicBezTo>
                      <a:pt x="11658" y="780"/>
                      <a:pt x="11958" y="653"/>
                      <a:pt x="12243" y="527"/>
                    </a:cubicBezTo>
                    <a:cubicBezTo>
                      <a:pt x="12509" y="411"/>
                      <a:pt x="12766" y="300"/>
                      <a:pt x="13289" y="300"/>
                    </a:cubicBezTo>
                    <a:cubicBezTo>
                      <a:pt x="13812" y="300"/>
                      <a:pt x="14068" y="411"/>
                      <a:pt x="14339" y="527"/>
                    </a:cubicBezTo>
                    <a:cubicBezTo>
                      <a:pt x="14625" y="653"/>
                      <a:pt x="14920" y="780"/>
                      <a:pt x="15506" y="780"/>
                    </a:cubicBezTo>
                    <a:lnTo>
                      <a:pt x="15506" y="479"/>
                    </a:lnTo>
                    <a:cubicBezTo>
                      <a:pt x="14983" y="479"/>
                      <a:pt x="14726" y="367"/>
                      <a:pt x="14455" y="251"/>
                    </a:cubicBezTo>
                    <a:cubicBezTo>
                      <a:pt x="14170" y="125"/>
                      <a:pt x="13874" y="0"/>
                      <a:pt x="13289" y="0"/>
                    </a:cubicBezTo>
                    <a:cubicBezTo>
                      <a:pt x="12703" y="0"/>
                      <a:pt x="12408" y="125"/>
                      <a:pt x="12122" y="251"/>
                    </a:cubicBezTo>
                    <a:cubicBezTo>
                      <a:pt x="11851" y="367"/>
                      <a:pt x="11595" y="479"/>
                      <a:pt x="11072" y="479"/>
                    </a:cubicBezTo>
                    <a:cubicBezTo>
                      <a:pt x="10554" y="479"/>
                      <a:pt x="10297" y="367"/>
                      <a:pt x="10027" y="251"/>
                    </a:cubicBezTo>
                    <a:cubicBezTo>
                      <a:pt x="9741" y="125"/>
                      <a:pt x="9446" y="0"/>
                      <a:pt x="8859" y="0"/>
                    </a:cubicBezTo>
                    <a:cubicBezTo>
                      <a:pt x="8273" y="0"/>
                      <a:pt x="7978" y="125"/>
                      <a:pt x="7693" y="251"/>
                    </a:cubicBezTo>
                    <a:cubicBezTo>
                      <a:pt x="7422" y="367"/>
                      <a:pt x="7165" y="479"/>
                      <a:pt x="6642" y="479"/>
                    </a:cubicBezTo>
                    <a:cubicBezTo>
                      <a:pt x="6124" y="479"/>
                      <a:pt x="5867" y="367"/>
                      <a:pt x="5597" y="251"/>
                    </a:cubicBezTo>
                    <a:cubicBezTo>
                      <a:pt x="5311" y="125"/>
                      <a:pt x="5016" y="0"/>
                      <a:pt x="4430" y="0"/>
                    </a:cubicBezTo>
                    <a:cubicBezTo>
                      <a:pt x="3845" y="0"/>
                      <a:pt x="3550" y="125"/>
                      <a:pt x="3264" y="251"/>
                    </a:cubicBezTo>
                    <a:cubicBezTo>
                      <a:pt x="2992" y="367"/>
                      <a:pt x="2736" y="479"/>
                      <a:pt x="2214" y="479"/>
                    </a:cubicBezTo>
                    <a:cubicBezTo>
                      <a:pt x="1695" y="479"/>
                      <a:pt x="1439" y="367"/>
                      <a:pt x="1168" y="251"/>
                    </a:cubicBezTo>
                    <a:cubicBezTo>
                      <a:pt x="882" y="125"/>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59" name="Google Shape;259;p10"/>
              <p:cNvSpPr/>
              <p:nvPr/>
            </p:nvSpPr>
            <p:spPr>
              <a:xfrm>
                <a:off x="1466426" y="1607595"/>
                <a:ext cx="433199" cy="21931"/>
              </a:xfrm>
              <a:custGeom>
                <a:avLst/>
                <a:gdLst/>
                <a:rect l="l" t="t" r="r" b="b"/>
                <a:pathLst>
                  <a:path w="15506" h="785" extrusionOk="0">
                    <a:moveTo>
                      <a:pt x="0" y="0"/>
                    </a:moveTo>
                    <a:lnTo>
                      <a:pt x="0" y="300"/>
                    </a:lnTo>
                    <a:cubicBezTo>
                      <a:pt x="523" y="300"/>
                      <a:pt x="780" y="412"/>
                      <a:pt x="1046" y="528"/>
                    </a:cubicBezTo>
                    <a:cubicBezTo>
                      <a:pt x="1332" y="653"/>
                      <a:pt x="1633" y="785"/>
                      <a:pt x="2214" y="785"/>
                    </a:cubicBezTo>
                    <a:cubicBezTo>
                      <a:pt x="2799" y="785"/>
                      <a:pt x="3099" y="653"/>
                      <a:pt x="3385" y="528"/>
                    </a:cubicBezTo>
                    <a:cubicBezTo>
                      <a:pt x="3651" y="412"/>
                      <a:pt x="3908" y="300"/>
                      <a:pt x="4430" y="300"/>
                    </a:cubicBezTo>
                    <a:cubicBezTo>
                      <a:pt x="4953" y="300"/>
                      <a:pt x="5210" y="412"/>
                      <a:pt x="5476" y="528"/>
                    </a:cubicBezTo>
                    <a:cubicBezTo>
                      <a:pt x="5762" y="653"/>
                      <a:pt x="6061" y="785"/>
                      <a:pt x="6642" y="785"/>
                    </a:cubicBezTo>
                    <a:cubicBezTo>
                      <a:pt x="7228" y="785"/>
                      <a:pt x="7523" y="653"/>
                      <a:pt x="7813" y="528"/>
                    </a:cubicBezTo>
                    <a:cubicBezTo>
                      <a:pt x="8081" y="412"/>
                      <a:pt x="8336" y="300"/>
                      <a:pt x="8859" y="300"/>
                    </a:cubicBezTo>
                    <a:cubicBezTo>
                      <a:pt x="9382" y="300"/>
                      <a:pt x="9639" y="412"/>
                      <a:pt x="9905" y="528"/>
                    </a:cubicBezTo>
                    <a:cubicBezTo>
                      <a:pt x="10190" y="653"/>
                      <a:pt x="10491" y="785"/>
                      <a:pt x="11072" y="785"/>
                    </a:cubicBezTo>
                    <a:cubicBezTo>
                      <a:pt x="11658" y="785"/>
                      <a:pt x="11958" y="653"/>
                      <a:pt x="12243" y="528"/>
                    </a:cubicBezTo>
                    <a:cubicBezTo>
                      <a:pt x="12509" y="412"/>
                      <a:pt x="12766" y="300"/>
                      <a:pt x="13289" y="300"/>
                    </a:cubicBezTo>
                    <a:cubicBezTo>
                      <a:pt x="13812" y="300"/>
                      <a:pt x="14068" y="412"/>
                      <a:pt x="14339" y="528"/>
                    </a:cubicBezTo>
                    <a:cubicBezTo>
                      <a:pt x="14625" y="653"/>
                      <a:pt x="14920" y="785"/>
                      <a:pt x="15506" y="785"/>
                    </a:cubicBezTo>
                    <a:lnTo>
                      <a:pt x="15506" y="485"/>
                    </a:lnTo>
                    <a:cubicBezTo>
                      <a:pt x="14983" y="485"/>
                      <a:pt x="14726" y="373"/>
                      <a:pt x="14455" y="252"/>
                    </a:cubicBezTo>
                    <a:cubicBezTo>
                      <a:pt x="14170" y="130"/>
                      <a:pt x="13874" y="0"/>
                      <a:pt x="13289" y="0"/>
                    </a:cubicBezTo>
                    <a:cubicBezTo>
                      <a:pt x="12703" y="0"/>
                      <a:pt x="12408" y="130"/>
                      <a:pt x="12122" y="252"/>
                    </a:cubicBezTo>
                    <a:cubicBezTo>
                      <a:pt x="11851" y="373"/>
                      <a:pt x="11595" y="485"/>
                      <a:pt x="11072" y="485"/>
                    </a:cubicBezTo>
                    <a:cubicBezTo>
                      <a:pt x="10554" y="485"/>
                      <a:pt x="10297" y="373"/>
                      <a:pt x="10027" y="252"/>
                    </a:cubicBezTo>
                    <a:cubicBezTo>
                      <a:pt x="9741" y="130"/>
                      <a:pt x="9446" y="0"/>
                      <a:pt x="8859" y="0"/>
                    </a:cubicBezTo>
                    <a:cubicBezTo>
                      <a:pt x="8273" y="0"/>
                      <a:pt x="7978" y="130"/>
                      <a:pt x="7693" y="252"/>
                    </a:cubicBezTo>
                    <a:cubicBezTo>
                      <a:pt x="7422" y="373"/>
                      <a:pt x="7165" y="485"/>
                      <a:pt x="6642" y="485"/>
                    </a:cubicBezTo>
                    <a:cubicBezTo>
                      <a:pt x="6124" y="485"/>
                      <a:pt x="5867" y="373"/>
                      <a:pt x="5597" y="252"/>
                    </a:cubicBezTo>
                    <a:cubicBezTo>
                      <a:pt x="5311" y="130"/>
                      <a:pt x="5016" y="0"/>
                      <a:pt x="4430" y="0"/>
                    </a:cubicBezTo>
                    <a:cubicBezTo>
                      <a:pt x="3845" y="0"/>
                      <a:pt x="3550" y="130"/>
                      <a:pt x="3264" y="252"/>
                    </a:cubicBezTo>
                    <a:cubicBezTo>
                      <a:pt x="2992" y="373"/>
                      <a:pt x="2736" y="485"/>
                      <a:pt x="2214" y="485"/>
                    </a:cubicBezTo>
                    <a:cubicBezTo>
                      <a:pt x="1695" y="485"/>
                      <a:pt x="1439" y="373"/>
                      <a:pt x="1168" y="252"/>
                    </a:cubicBezTo>
                    <a:cubicBezTo>
                      <a:pt x="882" y="130"/>
                      <a:pt x="587" y="0"/>
                      <a:pt x="0"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60" name="Google Shape;260;p10"/>
            <p:cNvSpPr/>
            <p:nvPr/>
          </p:nvSpPr>
          <p:spPr>
            <a:xfrm>
              <a:off x="1050300" y="400387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61" name="Google Shape;261;p10"/>
            <p:cNvGrpSpPr/>
            <p:nvPr/>
          </p:nvGrpSpPr>
          <p:grpSpPr>
            <a:xfrm rot="0">
              <a:off x="520275" y="306537"/>
              <a:ext cx="281610" cy="89409"/>
              <a:chOff x="2979400" y="3139200"/>
              <a:chExt cx="281610" cy="89409"/>
            </a:xfrm>
          </p:grpSpPr>
          <p:sp>
            <p:nvSpPr>
              <p:cNvPr id="262" name="Google Shape;262;p10"/>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63" name="Google Shape;263;p10"/>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64" name="Google Shape;264;p10"/>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65" name="Google Shape;265;p10"/>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66" name="Google Shape;266;p10"/>
            <p:cNvSpPr/>
            <p:nvPr/>
          </p:nvSpPr>
          <p:spPr>
            <a:xfrm>
              <a:off x="8539525" y="4500575"/>
              <a:ext cx="38400" cy="38400"/>
            </a:xfrm>
            <a:prstGeom prst="ellipse">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67" name="Google Shape;267;p10"/>
            <p:cNvSpPr/>
            <p:nvPr/>
          </p:nvSpPr>
          <p:spPr>
            <a:xfrm>
              <a:off x="5537750" y="1194900"/>
              <a:ext cx="89400" cy="89400"/>
            </a:xfrm>
            <a:prstGeom prst="ellipse">
              <a:avLst/>
            </a:prstGeom>
            <a:noFill/>
            <a:ln w="19050" cap="flat" cmpd="sng">
              <a:solidFill>
                <a:srgbClr val="ffffff"/>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nvGrpSpPr>
            <p:cNvPr id="268" name="Google Shape;268;p10"/>
            <p:cNvGrpSpPr/>
            <p:nvPr/>
          </p:nvGrpSpPr>
          <p:grpSpPr>
            <a:xfrm rot="0">
              <a:off x="2003975" y="3309913"/>
              <a:ext cx="281610" cy="89409"/>
              <a:chOff x="2979400" y="3139200"/>
              <a:chExt cx="281610" cy="89409"/>
            </a:xfrm>
          </p:grpSpPr>
          <p:sp>
            <p:nvSpPr>
              <p:cNvPr id="269" name="Google Shape;269;p10"/>
              <p:cNvSpPr/>
              <p:nvPr/>
            </p:nvSpPr>
            <p:spPr>
              <a:xfrm>
                <a:off x="2979400"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5" y="6811"/>
                    </a:lnTo>
                    <a:lnTo>
                      <a:pt x="505" y="10684"/>
                    </a:lnTo>
                    <a:cubicBezTo>
                      <a:pt x="95" y="10982"/>
                      <a:pt x="0" y="11553"/>
                      <a:pt x="298" y="11966"/>
                    </a:cubicBezTo>
                    <a:cubicBezTo>
                      <a:pt x="477" y="12211"/>
                      <a:pt x="760" y="12344"/>
                      <a:pt x="1044" y="12344"/>
                    </a:cubicBezTo>
                    <a:cubicBezTo>
                      <a:pt x="1230" y="12344"/>
                      <a:pt x="1415" y="12288"/>
                      <a:pt x="1579" y="12172"/>
                    </a:cubicBezTo>
                    <a:lnTo>
                      <a:pt x="7813" y="7669"/>
                    </a:lnTo>
                    <a:cubicBezTo>
                      <a:pt x="8029" y="7512"/>
                      <a:pt x="8170" y="7267"/>
                      <a:pt x="8187" y="7000"/>
                    </a:cubicBezTo>
                    <a:cubicBezTo>
                      <a:pt x="8212" y="6730"/>
                      <a:pt x="8113" y="6468"/>
                      <a:pt x="7924" y="6276"/>
                    </a:cubicBezTo>
                    <a:lnTo>
                      <a:pt x="1916" y="270"/>
                    </a:lnTo>
                    <a:cubicBezTo>
                      <a:pt x="1737"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70" name="Google Shape;270;p10"/>
              <p:cNvSpPr/>
              <p:nvPr/>
            </p:nvSpPr>
            <p:spPr>
              <a:xfrm>
                <a:off x="3053469" y="3139200"/>
                <a:ext cx="59454" cy="89409"/>
              </a:xfrm>
              <a:custGeom>
                <a:avLst/>
                <a:gdLst/>
                <a:rect l="l" t="t" r="r" b="b"/>
                <a:pathLst>
                  <a:path w="8209" h="12345" extrusionOk="0">
                    <a:moveTo>
                      <a:pt x="1266" y="0"/>
                    </a:moveTo>
                    <a:cubicBezTo>
                      <a:pt x="1031" y="0"/>
                      <a:pt x="795" y="90"/>
                      <a:pt x="617" y="270"/>
                    </a:cubicBezTo>
                    <a:cubicBezTo>
                      <a:pt x="260" y="628"/>
                      <a:pt x="260" y="1209"/>
                      <a:pt x="617" y="1566"/>
                    </a:cubicBezTo>
                    <a:lnTo>
                      <a:pt x="5862" y="6811"/>
                    </a:lnTo>
                    <a:lnTo>
                      <a:pt x="502" y="10684"/>
                    </a:lnTo>
                    <a:cubicBezTo>
                      <a:pt x="91" y="10982"/>
                      <a:pt x="1" y="11553"/>
                      <a:pt x="298" y="11966"/>
                    </a:cubicBezTo>
                    <a:cubicBezTo>
                      <a:pt x="477" y="12211"/>
                      <a:pt x="757" y="12344"/>
                      <a:pt x="1040" y="12344"/>
                    </a:cubicBezTo>
                    <a:cubicBezTo>
                      <a:pt x="1226" y="12344"/>
                      <a:pt x="1415" y="12288"/>
                      <a:pt x="1576" y="12172"/>
                    </a:cubicBezTo>
                    <a:lnTo>
                      <a:pt x="7809" y="7669"/>
                    </a:lnTo>
                    <a:cubicBezTo>
                      <a:pt x="8026" y="7512"/>
                      <a:pt x="8167" y="7267"/>
                      <a:pt x="8188" y="7000"/>
                    </a:cubicBezTo>
                    <a:cubicBezTo>
                      <a:pt x="8209" y="6730"/>
                      <a:pt x="8110" y="6468"/>
                      <a:pt x="7921" y="6276"/>
                    </a:cubicBezTo>
                    <a:lnTo>
                      <a:pt x="1913" y="270"/>
                    </a:lnTo>
                    <a:cubicBezTo>
                      <a:pt x="1736" y="90"/>
                      <a:pt x="1501" y="0"/>
                      <a:pt x="1266"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71" name="Google Shape;271;p10"/>
              <p:cNvSpPr/>
              <p:nvPr/>
            </p:nvSpPr>
            <p:spPr>
              <a:xfrm>
                <a:off x="3127488" y="3139200"/>
                <a:ext cx="59475" cy="89409"/>
              </a:xfrm>
              <a:custGeom>
                <a:avLst/>
                <a:gdLst/>
                <a:rect l="l" t="t" r="r" b="b"/>
                <a:pathLst>
                  <a:path w="8212" h="12345" extrusionOk="0">
                    <a:moveTo>
                      <a:pt x="1267" y="0"/>
                    </a:moveTo>
                    <a:cubicBezTo>
                      <a:pt x="1032" y="0"/>
                      <a:pt x="797" y="90"/>
                      <a:pt x="621" y="270"/>
                    </a:cubicBezTo>
                    <a:cubicBezTo>
                      <a:pt x="263" y="628"/>
                      <a:pt x="263" y="1209"/>
                      <a:pt x="621" y="1566"/>
                    </a:cubicBezTo>
                    <a:lnTo>
                      <a:pt x="5866" y="6811"/>
                    </a:lnTo>
                    <a:lnTo>
                      <a:pt x="505" y="10684"/>
                    </a:lnTo>
                    <a:cubicBezTo>
                      <a:pt x="95" y="10982"/>
                      <a:pt x="0" y="11553"/>
                      <a:pt x="302" y="11966"/>
                    </a:cubicBezTo>
                    <a:cubicBezTo>
                      <a:pt x="477" y="12211"/>
                      <a:pt x="761" y="12344"/>
                      <a:pt x="1044" y="12344"/>
                    </a:cubicBezTo>
                    <a:cubicBezTo>
                      <a:pt x="1230" y="12344"/>
                      <a:pt x="1416" y="12288"/>
                      <a:pt x="1580" y="12172"/>
                    </a:cubicBezTo>
                    <a:lnTo>
                      <a:pt x="7813" y="7669"/>
                    </a:lnTo>
                    <a:cubicBezTo>
                      <a:pt x="8030" y="7512"/>
                      <a:pt x="8170" y="7267"/>
                      <a:pt x="8187" y="7000"/>
                    </a:cubicBezTo>
                    <a:cubicBezTo>
                      <a:pt x="8212" y="6730"/>
                      <a:pt x="8114" y="6468"/>
                      <a:pt x="7925" y="6276"/>
                    </a:cubicBezTo>
                    <a:lnTo>
                      <a:pt x="1916" y="270"/>
                    </a:lnTo>
                    <a:cubicBezTo>
                      <a:pt x="1738" y="90"/>
                      <a:pt x="1502" y="0"/>
                      <a:pt x="1267"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72" name="Google Shape;272;p10"/>
              <p:cNvSpPr/>
              <p:nvPr/>
            </p:nvSpPr>
            <p:spPr>
              <a:xfrm>
                <a:off x="3201535" y="3139200"/>
                <a:ext cx="59475" cy="89409"/>
              </a:xfrm>
              <a:custGeom>
                <a:avLst/>
                <a:gdLst/>
                <a:rect l="l" t="t" r="r" b="b"/>
                <a:pathLst>
                  <a:path w="8212" h="12345" extrusionOk="0">
                    <a:moveTo>
                      <a:pt x="1269" y="0"/>
                    </a:moveTo>
                    <a:cubicBezTo>
                      <a:pt x="1034" y="0"/>
                      <a:pt x="799" y="90"/>
                      <a:pt x="620" y="270"/>
                    </a:cubicBezTo>
                    <a:cubicBezTo>
                      <a:pt x="263" y="628"/>
                      <a:pt x="263" y="1209"/>
                      <a:pt x="620" y="1566"/>
                    </a:cubicBezTo>
                    <a:lnTo>
                      <a:pt x="5865" y="6811"/>
                    </a:lnTo>
                    <a:lnTo>
                      <a:pt x="505" y="10684"/>
                    </a:lnTo>
                    <a:cubicBezTo>
                      <a:pt x="95" y="10982"/>
                      <a:pt x="0" y="11553"/>
                      <a:pt x="298" y="11962"/>
                    </a:cubicBezTo>
                    <a:cubicBezTo>
                      <a:pt x="477" y="12211"/>
                      <a:pt x="757" y="12344"/>
                      <a:pt x="1041" y="12344"/>
                    </a:cubicBezTo>
                    <a:cubicBezTo>
                      <a:pt x="1230" y="12344"/>
                      <a:pt x="1415" y="12288"/>
                      <a:pt x="1579" y="12172"/>
                    </a:cubicBezTo>
                    <a:lnTo>
                      <a:pt x="7812" y="7669"/>
                    </a:lnTo>
                    <a:cubicBezTo>
                      <a:pt x="8029" y="7512"/>
                      <a:pt x="8170" y="7267"/>
                      <a:pt x="8191" y="7000"/>
                    </a:cubicBezTo>
                    <a:cubicBezTo>
                      <a:pt x="8212" y="6730"/>
                      <a:pt x="8113" y="6468"/>
                      <a:pt x="7924" y="6276"/>
                    </a:cubicBezTo>
                    <a:lnTo>
                      <a:pt x="1916" y="270"/>
                    </a:lnTo>
                    <a:cubicBezTo>
                      <a:pt x="1739" y="90"/>
                      <a:pt x="1504" y="0"/>
                      <a:pt x="1269" y="0"/>
                    </a:cubicBezTo>
                    <a:close/>
                  </a:path>
                </a:pathLst>
              </a:cu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73" name="Google Shape;273;p10"/>
            <p:cNvSpPr/>
            <p:nvPr/>
          </p:nvSpPr>
          <p:spPr>
            <a:xfrm>
              <a:off x="6105700" y="348575"/>
              <a:ext cx="362700" cy="38400"/>
            </a:xfrm>
            <a:prstGeom prst="roundRect">
              <a:avLst>
                <a:gd name="adj" fmla="val 16667"/>
              </a:avLst>
            </a:prstGeom>
            <a:solidFill>
              <a:srgbClr val="24232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74" name="Google Shape;274;p10"/>
            <p:cNvSpPr/>
            <p:nvPr/>
          </p:nvSpPr>
          <p:spPr>
            <a:xfrm>
              <a:off x="546750" y="4661200"/>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
          <p:nvSpPr>
            <p:cNvPr id="275" name="Google Shape;275;p10"/>
            <p:cNvSpPr/>
            <p:nvPr/>
          </p:nvSpPr>
          <p:spPr>
            <a:xfrm>
              <a:off x="6903050" y="4500575"/>
              <a:ext cx="362700" cy="38400"/>
            </a:xfrm>
            <a:prstGeom prst="roundRect">
              <a:avLst>
                <a:gd name="adj" fmla="val 16667"/>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grpSp>
      <p:sp>
        <p:nvSpPr>
          <p:cNvPr id="276" name="Google Shape;276;p10"/>
          <p:cNvSpPr/>
          <p:nvPr/>
        </p:nvSpPr>
        <p:spPr>
          <a:xfrm>
            <a:off x="6813650" y="3874125"/>
            <a:ext cx="89400" cy="89400"/>
          </a:xfrm>
          <a:prstGeom prst="mathPlus">
            <a:avLst>
              <a:gd name="adj1" fmla="val 23520"/>
            </a:avLst>
          </a:prstGeom>
          <a:solidFill>
            <a:srgbClr val="ffffff"/>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메이플스토리"/>
              <a:ea typeface="메이플스토리"/>
            </a:endParaRPr>
          </a:p>
        </p:txBody>
      </p:sp>
    </p:spTree>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Sing language workshop by slidesgo">
    <p:bg>
      <p:bgPr shadeToTitle="0">
        <a:solidFill>
          <a:schemeClr val="lt1"/>
        </a:solidFill>
      </p:bgPr>
    </p:bg>
    <p:spTree>
      <p:nvGrpSpPr>
        <p:cNvPr id="1" name=""/>
        <p:cNvGrpSpPr/>
        <p:nvPr/>
      </p:nvGrpSpPr>
      <p:grpSpPr>
        <a:xfrm>
          <a:off x="0" y="0"/>
          <a:ext cx="0" cy="0"/>
          <a:chOff x="0" y="0"/>
          <a:chExt cx="0" cy="0"/>
        </a:xfrm>
      </p:grpSpPr>
      <p:sp>
        <p:nvSpPr>
          <p:cNvPr id="6" name="Google Shape;6;p1"/>
          <p:cNvSpPr txBox="1">
            <a:spLocks noGrp="1"/>
          </p:cNvSpPr>
          <p:nvPr>
            <p:ph type="title" idx="0"/>
          </p:nvPr>
        </p:nvSpPr>
        <p:spPr>
          <a:xfrm>
            <a:off x="311700" y="445025"/>
            <a:ext cx="8520600" cy="572700"/>
          </a:xfrm>
          <a:prstGeom prst="rect">
            <a:avLst/>
          </a:prstGeom>
          <a:noFill/>
          <a:ln>
            <a:noFill/>
          </a:ln>
        </p:spPr>
        <p:txBody>
          <a:bodyPr wrap="square" lIns="91424" tIns="91424" rIns="91424" bIns="91424" anchor="t" anchorCtr="0">
            <a:noAutofit/>
          </a:bodyPr>
          <a:lstStyle>
            <a:lvl1pPr lvl="0">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1pPr>
            <a:lvl2pPr lvl="1">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2pPr>
            <a:lvl3pPr lvl="2">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3pPr>
            <a:lvl4pPr lvl="3">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4pPr>
            <a:lvl5pPr lvl="4">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5pPr>
            <a:lvl6pPr lvl="5">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6pPr>
            <a:lvl7pPr lvl="6">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7pPr>
            <a:lvl8pPr lvl="7">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8pPr>
            <a:lvl9pPr lvl="8">
              <a:spcBef>
                <a:spcPts val="0"/>
              </a:spcBef>
              <a:spcAft>
                <a:spcPts val="0"/>
              </a:spcAft>
              <a:buClr>
                <a:srgbClr val="242323"/>
              </a:buClr>
              <a:buSzPts val="2800"/>
              <a:buFont typeface="Fjalla One"/>
              <a:buNone/>
              <a:defRPr sz="2800">
                <a:solidFill>
                  <a:srgbClr val="242323"/>
                </a:solidFill>
                <a:latin typeface="Fjalla One"/>
                <a:ea typeface="Fjalla One"/>
                <a:cs typeface="Fjalla One"/>
                <a:sym typeface="Fjalla One"/>
              </a:defRPr>
            </a:lvl9pPr>
          </a:lstStyle>
          <a:p>
            <a:pPr>
              <a:defRPr/>
            </a:pPr>
            <a:r>
              <a:rPr lang="ko-KR" altLang="en-US"/>
              <a:t/>
            </a:r>
            <a:endParaRPr lang="ko-KR" altLang="en-US"/>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wrap="square" lIns="91424" tIns="91424" rIns="91424" bIns="91424" anchor="t" anchorCtr="0">
            <a:noAutofit/>
          </a:bodyPr>
          <a:lstStyle>
            <a:lvl1pPr marL="457200" lvl="0" indent="-304800" rtl="0">
              <a:lnSpc>
                <a:spcPct val="115000"/>
              </a:lnSpc>
              <a:spcBef>
                <a:spcPts val="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1pPr>
            <a:lvl2pPr marL="914400" lvl="1"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2pPr>
            <a:lvl3pPr marL="1371600" lvl="2"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3pPr>
            <a:lvl4pPr marL="1828800" lvl="3"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4pPr>
            <a:lvl5pPr marL="2286000" lvl="4"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5pPr>
            <a:lvl6pPr marL="2743200" lvl="5"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6pPr>
            <a:lvl7pPr marL="3200400" lvl="6"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7pPr>
            <a:lvl8pPr marL="3657600" lvl="7" indent="-304800" rtl="0">
              <a:lnSpc>
                <a:spcPct val="115000"/>
              </a:lnSpc>
              <a:spcBef>
                <a:spcPts val="1600"/>
              </a:spcBef>
              <a:spcAft>
                <a:spcPts val="0"/>
              </a:spcAft>
              <a:buClr>
                <a:srgbClr val="242323"/>
              </a:buClr>
              <a:buSzPts val="1200"/>
              <a:buFont typeface="Kreon Light"/>
              <a:buChar char="○"/>
              <a:defRPr sz="1200">
                <a:solidFill>
                  <a:srgbClr val="242323"/>
                </a:solidFill>
                <a:latin typeface="Kreon Light"/>
                <a:ea typeface="Kreon Light"/>
                <a:cs typeface="Kreon Light"/>
                <a:sym typeface="Kreon Light"/>
              </a:defRPr>
            </a:lvl8pPr>
            <a:lvl9pPr marL="4114800" lvl="8" indent="-304800" rtl="0">
              <a:lnSpc>
                <a:spcPct val="115000"/>
              </a:lnSpc>
              <a:spcBef>
                <a:spcPts val="1600"/>
              </a:spcBef>
              <a:spcAft>
                <a:spcPts val="1600"/>
              </a:spcAft>
              <a:buClr>
                <a:srgbClr val="242323"/>
              </a:buClr>
              <a:buSzPts val="1200"/>
              <a:buFont typeface="Kreon Light"/>
              <a:buChar char="■"/>
              <a:defRPr sz="1200">
                <a:solidFill>
                  <a:srgbClr val="242323"/>
                </a:solidFill>
                <a:latin typeface="Kreon Light"/>
                <a:ea typeface="Kreon Light"/>
                <a:cs typeface="Kreon Light"/>
                <a:sym typeface="Kreon Light"/>
              </a:defRPr>
            </a:lvl9pPr>
          </a:lstStyle>
          <a:p>
            <a:pPr>
              <a:defRPr/>
            </a:pPr>
            <a:r>
              <a:rPr lang="ko-KR" altLang="en-US"/>
              <a:t/>
            </a:r>
            <a:endParaRPr lang="ko-KR" altLang="en-US"/>
          </a:p>
        </p:txBody>
      </p:sp>
    </p:spTree>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transition xmlns:mc="http://schemas.openxmlformats.org/markup-compatibility/2006" xmlns:hp="http://schemas.haansoft.com/office/presentation/8.0" mc:Ignorable="hp" hp:hslDur="500"/>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메이플스토리"/>
          <a:ea typeface="메이플스토리"/>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1.xml"  /><Relationship Id="rId3" Type="http://schemas.openxmlformats.org/officeDocument/2006/relationships/image" Target="../media/image1.jpeg"  /></Relationships>
</file>

<file path=ppt/slides/_rels/slide10.xml.rels><?xml version="1.0" encoding="UTF-8" standalone="yes" ?><Relationships xmlns="http://schemas.openxmlformats.org/package/2006/relationships"><Relationship Id="rId1" Type="http://schemas.openxmlformats.org/officeDocument/2006/relationships/notesSlide" Target="../notesSlides/notesSlide10.xml"  /><Relationship Id="rId2" Type="http://schemas.openxmlformats.org/officeDocument/2006/relationships/slideLayout" Target="../slideLayouts/slideLayout15.xml"  /></Relationships>
</file>

<file path=ppt/slides/_rels/slide11.xml.rels><?xml version="1.0" encoding="UTF-8" standalone="yes" ?><Relationships xmlns="http://schemas.openxmlformats.org/package/2006/relationships"><Relationship Id="rId1" Type="http://schemas.openxmlformats.org/officeDocument/2006/relationships/notesSlide" Target="../notesSlides/notesSlide11.xml"  /><Relationship Id="rId10" Type="http://schemas.openxmlformats.org/officeDocument/2006/relationships/image" Target="../media/image28.png"  /><Relationship Id="rId11" Type="http://schemas.openxmlformats.org/officeDocument/2006/relationships/video" Target="../media/unknown1.mp4"  /><Relationship Id="rId12" Type="http://schemas.microsoft.com/office/2007/relationships/media" Target="../media/unknown1.mp4"  /><Relationship Id="rId13" Type="http://schemas.openxmlformats.org/officeDocument/2006/relationships/image" Target="../media/image29.png"  /><Relationship Id="rId2" Type="http://schemas.openxmlformats.org/officeDocument/2006/relationships/slideLayout" Target="../slideLayouts/slideLayout15.xml"  /><Relationship Id="rId3" Type="http://schemas.openxmlformats.org/officeDocument/2006/relationships/image" Target="../media/image21.png"  /><Relationship Id="rId4" Type="http://schemas.openxmlformats.org/officeDocument/2006/relationships/image" Target="../media/image22.png"  /><Relationship Id="rId5" Type="http://schemas.openxmlformats.org/officeDocument/2006/relationships/image" Target="../media/image23.png"  /><Relationship Id="rId6" Type="http://schemas.openxmlformats.org/officeDocument/2006/relationships/image" Target="../media/image24.png"  /><Relationship Id="rId7" Type="http://schemas.openxmlformats.org/officeDocument/2006/relationships/image" Target="../media/image25.png"  /><Relationship Id="rId8" Type="http://schemas.openxmlformats.org/officeDocument/2006/relationships/image" Target="../media/image26.png"  /><Relationship Id="rId9" Type="http://schemas.openxmlformats.org/officeDocument/2006/relationships/image" Target="../media/image27.png"  /></Relationships>
</file>

<file path=ppt/slides/_rels/slide12.xml.rels><?xml version="1.0" encoding="UTF-8" standalone="yes" ?><Relationships xmlns="http://schemas.openxmlformats.org/package/2006/relationships"><Relationship Id="rId1" Type="http://schemas.openxmlformats.org/officeDocument/2006/relationships/notesSlide" Target="../notesSlides/notesSlide12.xml"  /><Relationship Id="rId2" Type="http://schemas.openxmlformats.org/officeDocument/2006/relationships/slideLayout" Target="../slideLayouts/slideLayout15.xml"  /></Relationships>
</file>

<file path=ppt/slides/_rels/slide13.xml.rels><?xml version="1.0" encoding="UTF-8" standalone="yes" ?><Relationships xmlns="http://schemas.openxmlformats.org/package/2006/relationships"><Relationship Id="rId1" Type="http://schemas.openxmlformats.org/officeDocument/2006/relationships/notesSlide" Target="../notesSlides/notesSlide13.xml"  /><Relationship Id="rId2" Type="http://schemas.openxmlformats.org/officeDocument/2006/relationships/slideLayout" Target="../slideLayouts/slideLayout15.xml"  /></Relationships>
</file>

<file path=ppt/slides/_rels/slide14.xml.rels><?xml version="1.0" encoding="UTF-8" standalone="yes" ?><Relationships xmlns="http://schemas.openxmlformats.org/package/2006/relationships"><Relationship Id="rId1" Type="http://schemas.openxmlformats.org/officeDocument/2006/relationships/notesSlide" Target="../notesSlides/notesSlide14.xml"  /><Relationship Id="rId2" Type="http://schemas.openxmlformats.org/officeDocument/2006/relationships/slideLayout" Target="../slideLayouts/slideLayout15.xml"  /><Relationship Id="rId3" Type="http://schemas.openxmlformats.org/officeDocument/2006/relationships/image" Target="../media/image30.png"  /><Relationship Id="rId4" Type="http://schemas.openxmlformats.org/officeDocument/2006/relationships/image" Target="../media/image31.png"  /></Relationships>
</file>

<file path=ppt/slides/_rels/slide15.xml.rels><?xml version="1.0" encoding="UTF-8" standalone="yes" ?><Relationships xmlns="http://schemas.openxmlformats.org/package/2006/relationships"><Relationship Id="rId1" Type="http://schemas.openxmlformats.org/officeDocument/2006/relationships/notesSlide" Target="../notesSlides/notesSlide15.xml"  /><Relationship Id="rId2" Type="http://schemas.openxmlformats.org/officeDocument/2006/relationships/slideLayout" Target="../slideLayouts/slideLayout15.xml"  /><Relationship Id="rId3" Type="http://schemas.openxmlformats.org/officeDocument/2006/relationships/image" Target="../media/image32.png"  /><Relationship Id="rId4" Type="http://schemas.openxmlformats.org/officeDocument/2006/relationships/image" Target="../media/image33.png"  /><Relationship Id="rId5" Type="http://schemas.openxmlformats.org/officeDocument/2006/relationships/image" Target="../media/image34.png"  /></Relationships>
</file>

<file path=ppt/slides/_rels/slide16.xml.rels><?xml version="1.0" encoding="UTF-8" standalone="yes" ?><Relationships xmlns="http://schemas.openxmlformats.org/package/2006/relationships"><Relationship Id="rId1" Type="http://schemas.openxmlformats.org/officeDocument/2006/relationships/notesSlide" Target="../notesSlides/notesSlide16.xml"  /><Relationship Id="rId2" Type="http://schemas.openxmlformats.org/officeDocument/2006/relationships/slideLayout" Target="../slideLayouts/slideLayout15.xml"  /><Relationship Id="rId3" Type="http://schemas.openxmlformats.org/officeDocument/2006/relationships/image" Target="../media/image35.png"  /></Relationships>
</file>

<file path=ppt/slides/_rels/slide17.xml.rels><?xml version="1.0" encoding="UTF-8" standalone="yes" ?><Relationships xmlns="http://schemas.openxmlformats.org/package/2006/relationships"><Relationship Id="rId1" Type="http://schemas.openxmlformats.org/officeDocument/2006/relationships/notesSlide" Target="../notesSlides/notesSlide17.xml"  /><Relationship Id="rId2" Type="http://schemas.openxmlformats.org/officeDocument/2006/relationships/slideLayout" Target="../slideLayouts/slideLayout15.xml"  /><Relationship Id="rId3" Type="http://schemas.openxmlformats.org/officeDocument/2006/relationships/image" Target="../media/image36.png"  /></Relationships>
</file>

<file path=ppt/slides/_rels/slide18.xml.rels><?xml version="1.0" encoding="UTF-8" standalone="yes" ?><Relationships xmlns="http://schemas.openxmlformats.org/package/2006/relationships"><Relationship Id="rId1" Type="http://schemas.openxmlformats.org/officeDocument/2006/relationships/notesSlide" Target="../notesSlides/notesSlide18.xml"  /><Relationship Id="rId2" Type="http://schemas.openxmlformats.org/officeDocument/2006/relationships/slideLayout" Target="../slideLayouts/slideLayout15.xml"  /><Relationship Id="rId3" Type="http://schemas.openxmlformats.org/officeDocument/2006/relationships/image" Target="../media/image37.jpeg"  /><Relationship Id="rId4" Type="http://schemas.openxmlformats.org/officeDocument/2006/relationships/image" Target="../media/image38.png"  /><Relationship Id="rId5" Type="http://schemas.openxmlformats.org/officeDocument/2006/relationships/image" Target="../media/image39.jpeg"  /><Relationship Id="rId6" Type="http://schemas.openxmlformats.org/officeDocument/2006/relationships/image" Target="../media/image40.png"  /><Relationship Id="rId7" Type="http://schemas.openxmlformats.org/officeDocument/2006/relationships/image" Target="../media/image41.png"  /><Relationship Id="rId8" Type="http://schemas.openxmlformats.org/officeDocument/2006/relationships/image" Target="../media/image42.png"  /></Relationships>
</file>

<file path=ppt/slides/_rels/slide19.xml.rels><?xml version="1.0" encoding="UTF-8" standalone="yes" ?><Relationships xmlns="http://schemas.openxmlformats.org/package/2006/relationships"><Relationship Id="rId1" Type="http://schemas.openxmlformats.org/officeDocument/2006/relationships/notesSlide" Target="../notesSlides/notesSlide19.xml"  /><Relationship Id="rId2" Type="http://schemas.openxmlformats.org/officeDocument/2006/relationships/slideLayout" Target="../slideLayouts/slideLayout15.xml"  /><Relationship Id="rId3" Type="http://schemas.openxmlformats.org/officeDocument/2006/relationships/video" Target="../media/media1.mp4"  /><Relationship Id="rId4" Type="http://schemas.microsoft.com/office/2007/relationships/media" Target="../media/media1.mp4"  /><Relationship Id="rId5" Type="http://schemas.openxmlformats.org/officeDocument/2006/relationships/image" Target="../media/image43.png"  /></Relationships>
</file>

<file path=ppt/slides/_rels/slide2.xml.rels><?xml version="1.0" encoding="UTF-8" standalone="yes" ?><Relationships xmlns="http://schemas.openxmlformats.org/package/2006/relationships"><Relationship Id="rId1" Type="http://schemas.openxmlformats.org/officeDocument/2006/relationships/notesSlide" Target="../notesSlides/notesSlide2.xml"  /><Relationship Id="rId2" Type="http://schemas.openxmlformats.org/officeDocument/2006/relationships/slideLayout" Target="../slideLayouts/slideLayout15.xml"  /></Relationships>
</file>

<file path=ppt/slides/_rels/slide20.xml.rels><?xml version="1.0" encoding="UTF-8" standalone="yes" ?><Relationships xmlns="http://schemas.openxmlformats.org/package/2006/relationships"><Relationship Id="rId1" Type="http://schemas.openxmlformats.org/officeDocument/2006/relationships/notesSlide" Target="../notesSlides/notesSlide20.xml"  /><Relationship Id="rId2" Type="http://schemas.openxmlformats.org/officeDocument/2006/relationships/slideLayout" Target="../slideLayouts/slideLayout15.xml"  /></Relationships>
</file>

<file path=ppt/slides/_rels/slide21.xml.rels><?xml version="1.0" encoding="UTF-8" standalone="yes" ?><Relationships xmlns="http://schemas.openxmlformats.org/package/2006/relationships"><Relationship Id="rId1" Type="http://schemas.openxmlformats.org/officeDocument/2006/relationships/notesSlide" Target="../notesSlides/notesSlide21.xml"  /><Relationship Id="rId2" Type="http://schemas.openxmlformats.org/officeDocument/2006/relationships/slideLayout" Target="../slideLayouts/slideLayout15.xml"  /></Relationships>
</file>

<file path=ppt/slides/_rels/slide22.xml.rels><?xml version="1.0" encoding="UTF-8" standalone="yes" ?><Relationships xmlns="http://schemas.openxmlformats.org/package/2006/relationships"><Relationship Id="rId1" Type="http://schemas.openxmlformats.org/officeDocument/2006/relationships/notesSlide" Target="../notesSlides/notesSlide22.xml"  /><Relationship Id="rId2" Type="http://schemas.openxmlformats.org/officeDocument/2006/relationships/slideLayout" Target="../slideLayouts/slideLayout15.xml"  /></Relationships>
</file>

<file path=ppt/slides/_rels/slide23.xml.rels><?xml version="1.0" encoding="UTF-8" standalone="yes" ?><Relationships xmlns="http://schemas.openxmlformats.org/package/2006/relationships"><Relationship Id="rId1" Type="http://schemas.openxmlformats.org/officeDocument/2006/relationships/notesSlide" Target="../notesSlides/notesSlide23.xml"  /><Relationship Id="rId2" Type="http://schemas.openxmlformats.org/officeDocument/2006/relationships/slideLayout" Target="../slideLayouts/slideLayout15.xml"  /></Relationships>
</file>

<file path=ppt/slides/_rels/slide24.xml.rels><?xml version="1.0" encoding="UTF-8" standalone="yes" ?><Relationships xmlns="http://schemas.openxmlformats.org/package/2006/relationships"><Relationship Id="rId1" Type="http://schemas.openxmlformats.org/officeDocument/2006/relationships/notesSlide" Target="../notesSlides/notesSlide24.xml"  /><Relationship Id="rId2" Type="http://schemas.openxmlformats.org/officeDocument/2006/relationships/slideLayout" Target="../slideLayouts/slideLayout15.xml"  /></Relationships>
</file>

<file path=ppt/slides/_rels/slide25.xml.rels><?xml version="1.0" encoding="UTF-8" standalone="yes" ?><Relationships xmlns="http://schemas.openxmlformats.org/package/2006/relationships"><Relationship Id="rId1" Type="http://schemas.openxmlformats.org/officeDocument/2006/relationships/notesSlide" Target="../notesSlides/notesSlide25.xml"  /><Relationship Id="rId2" Type="http://schemas.openxmlformats.org/officeDocument/2006/relationships/slideLayout" Target="../slideLayouts/slideLayout15.xml"  /><Relationship Id="rId3" Type="http://schemas.openxmlformats.org/officeDocument/2006/relationships/hyperlink" Target="https://arxiv.org/abs/1412.0767" TargetMode="External" /><Relationship Id="rId4" Type="http://schemas.openxmlformats.org/officeDocument/2006/relationships/hyperlink" Target="https://sldict.korean.go.kr/front/main/main.do" TargetMode="External" /><Relationship Id="rId5" Type="http://schemas.openxmlformats.org/officeDocument/2006/relationships/hyperlink" Target="https://aihub.or.kr/keti_data_board/language_intelligence" TargetMode="External" /></Relationships>
</file>

<file path=ppt/slides/_rels/slide3.xml.rels><?xml version="1.0" encoding="UTF-8" standalone="yes" ?><Relationships xmlns="http://schemas.openxmlformats.org/package/2006/relationships"><Relationship Id="rId1" Type="http://schemas.openxmlformats.org/officeDocument/2006/relationships/notesSlide" Target="../notesSlides/notesSlide3.xml"  /><Relationship Id="rId2" Type="http://schemas.openxmlformats.org/officeDocument/2006/relationships/slideLayout" Target="../slideLayouts/slideLayout15.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  /><Relationship Id="rId10" Type="http://schemas.openxmlformats.org/officeDocument/2006/relationships/image" Target="../media/image9.png"  /><Relationship Id="rId2" Type="http://schemas.openxmlformats.org/officeDocument/2006/relationships/notesSlide" Target="../notesSlides/notesSlide4.xml"  /><Relationship Id="rId3" Type="http://schemas.openxmlformats.org/officeDocument/2006/relationships/image" Target="../media/image2.png"  /><Relationship Id="rId4" Type="http://schemas.openxmlformats.org/officeDocument/2006/relationships/image" Target="../media/image3.png"  /><Relationship Id="rId5" Type="http://schemas.openxmlformats.org/officeDocument/2006/relationships/image" Target="../media/image4.png"  /><Relationship Id="rId6" Type="http://schemas.openxmlformats.org/officeDocument/2006/relationships/image" Target="../media/image5.png"  /><Relationship Id="rId7" Type="http://schemas.openxmlformats.org/officeDocument/2006/relationships/image" Target="../media/image6.png"  /><Relationship Id="rId8" Type="http://schemas.openxmlformats.org/officeDocument/2006/relationships/image" Target="../media/image7.png"  /><Relationship Id="rId9" Type="http://schemas.openxmlformats.org/officeDocument/2006/relationships/image" Target="../media/image8.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5.xml"  /><Relationship Id="rId3" Type="http://schemas.openxmlformats.org/officeDocument/2006/relationships/image" Target="../media/image10.png"  /><Relationship Id="rId4" Type="http://schemas.openxmlformats.org/officeDocument/2006/relationships/image" Target="../media/image11.png"  /></Relationships>
</file>

<file path=ppt/slides/_rels/slide6.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15.xml"  /><Relationship Id="rId3" Type="http://schemas.openxmlformats.org/officeDocument/2006/relationships/image" Target="../media/image12.png"  /></Relationships>
</file>

<file path=ppt/slides/_rels/slide7.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15.xml"  /><Relationship Id="rId3" Type="http://schemas.openxmlformats.org/officeDocument/2006/relationships/image" Target="../media/image13.png"  /><Relationship Id="rId4" Type="http://schemas.openxmlformats.org/officeDocument/2006/relationships/image" Target="../media/image14.png"  /><Relationship Id="rId5" Type="http://schemas.openxmlformats.org/officeDocument/2006/relationships/image" Target="../media/image15.png"  /></Relationships>
</file>

<file path=ppt/slides/_rels/slide8.xml.rels><?xml version="1.0" encoding="UTF-8" standalone="yes" ?><Relationships xmlns="http://schemas.openxmlformats.org/package/2006/relationships"><Relationship Id="rId1" Type="http://schemas.openxmlformats.org/officeDocument/2006/relationships/notesSlide" Target="../notesSlides/notesSlide8.xml"  /><Relationship Id="rId2" Type="http://schemas.openxmlformats.org/officeDocument/2006/relationships/slideLayout" Target="../slideLayouts/slideLayout15.xml"  /><Relationship Id="rId3" Type="http://schemas.openxmlformats.org/officeDocument/2006/relationships/image" Target="../media/image16.png"  /><Relationship Id="rId4" Type="http://schemas.openxmlformats.org/officeDocument/2006/relationships/image" Target="../media/image17.png"  /></Relationships>
</file>

<file path=ppt/slides/_rels/slide9.xml.rels><?xml version="1.0" encoding="UTF-8" standalone="yes" ?><Relationships xmlns="http://schemas.openxmlformats.org/package/2006/relationships"><Relationship Id="rId1" Type="http://schemas.openxmlformats.org/officeDocument/2006/relationships/notesSlide" Target="../notesSlides/notesSlide9.xml"  /><Relationship Id="rId2" Type="http://schemas.openxmlformats.org/officeDocument/2006/relationships/slideLayout" Target="../slideLayouts/slideLayout15.xml"  /><Relationship Id="rId3" Type="http://schemas.openxmlformats.org/officeDocument/2006/relationships/image" Target="../media/image18.png"  /><Relationship Id="rId4" Type="http://schemas.openxmlformats.org/officeDocument/2006/relationships/image" Target="../media/image19.png"  /><Relationship Id="rId5" Type="http://schemas.openxmlformats.org/officeDocument/2006/relationships/image" Target="../media/image20.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blipFill rotWithShape="1">
          <a:blip r:embed="rId3">
            <a:alphaModFix/>
          </a:blip>
          <a:stretch>
            <a:fillRect/>
          </a:stretch>
        </a:blipFill>
      </p:bgPr>
    </p:bg>
    <p:spTree>
      <p:nvGrpSpPr>
        <p:cNvPr id="1" name=""/>
        <p:cNvGrpSpPr/>
        <p:nvPr/>
      </p:nvGrpSpPr>
      <p:grpSpPr>
        <a:xfrm>
          <a:off x="0" y="0"/>
          <a:ext cx="0" cy="0"/>
          <a:chOff x="0" y="0"/>
          <a:chExt cx="0" cy="0"/>
        </a:xfrm>
      </p:grpSpPr>
      <p:sp>
        <p:nvSpPr>
          <p:cNvPr id="473" name="Google Shape;473;p20"/>
          <p:cNvSpPr txBox="1">
            <a:spLocks noGrp="1"/>
          </p:cNvSpPr>
          <p:nvPr>
            <p:ph type="ctrTitle" idx="0"/>
          </p:nvPr>
        </p:nvSpPr>
        <p:spPr>
          <a:xfrm>
            <a:off x="311725" y="1824608"/>
            <a:ext cx="8520600" cy="1200900"/>
          </a:xfrm>
          <a:prstGeom prst="rect">
            <a:avLst/>
          </a:prstGeom>
        </p:spPr>
        <p:txBody>
          <a:bodyPr wrap="square" lIns="91424" tIns="91424" rIns="91424" bIns="91424" anchor="b" anchorCtr="0">
            <a:noAutofit/>
          </a:bodyPr>
          <a:lstStyle/>
          <a:p>
            <a:pPr marL="0" lvl="0" indent="0" algn="ctr" rtl="0">
              <a:spcBef>
                <a:spcPts val="0"/>
              </a:spcBef>
              <a:spcAft>
                <a:spcPts val="0"/>
              </a:spcAft>
              <a:buNone/>
              <a:defRPr/>
            </a:pPr>
            <a:r>
              <a:rPr lang="en">
                <a:latin typeface="나눔스퀘어라운드 ExtraBold"/>
                <a:ea typeface="나눔스퀘어라운드 ExtraBold"/>
              </a:rPr>
              <a:t>실시간 수어 번역 프로젝트</a:t>
            </a:r>
            <a:endParaRPr>
              <a:latin typeface="나눔스퀘어라운드 ExtraBold"/>
              <a:ea typeface="나눔스퀘어라운드 ExtraBold"/>
            </a:endParaRPr>
          </a:p>
        </p:txBody>
      </p:sp>
      <p:sp>
        <p:nvSpPr>
          <p:cNvPr id="474" name="Google Shape;474;p20"/>
          <p:cNvSpPr txBox="1">
            <a:spLocks noGrp="1"/>
          </p:cNvSpPr>
          <p:nvPr>
            <p:ph type="subTitle" idx="1"/>
          </p:nvPr>
        </p:nvSpPr>
        <p:spPr>
          <a:xfrm>
            <a:off x="4958399" y="3432475"/>
            <a:ext cx="2633101" cy="1018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b="1">
                <a:solidFill>
                  <a:srgbClr val="000000"/>
                </a:solidFill>
                <a:latin typeface="나눔스퀘어라운드 ExtraBold"/>
                <a:ea typeface="나눔스퀘어라운드 ExtraBold"/>
              </a:rPr>
              <a:t>팀장 	      유영현</a:t>
            </a:r>
            <a:endParaRPr lang="en" b="1">
              <a:solidFill>
                <a:srgbClr val="000000"/>
              </a:solidFill>
              <a:latin typeface="나눔스퀘어라운드 ExtraBold"/>
              <a:ea typeface="나눔스퀘어라운드 ExtraBold"/>
            </a:endParaRPr>
          </a:p>
          <a:p>
            <a:pPr marL="0" lvl="0" indent="0" algn="l" rtl="0">
              <a:spcBef>
                <a:spcPts val="0"/>
              </a:spcBef>
              <a:spcAft>
                <a:spcPts val="0"/>
              </a:spcAft>
              <a:buNone/>
              <a:defRPr/>
            </a:pPr>
            <a:r>
              <a:rPr lang="en" b="1">
                <a:solidFill>
                  <a:srgbClr val="000000"/>
                </a:solidFill>
                <a:latin typeface="나눔스퀘어라운드 ExtraBold"/>
                <a:ea typeface="나눔스퀘어라운드 ExtraBold"/>
              </a:rPr>
              <a:t>AI 	      오은영, 정연욱</a:t>
            </a:r>
            <a:endParaRPr lang="en" b="1">
              <a:solidFill>
                <a:srgbClr val="000000"/>
              </a:solidFill>
              <a:latin typeface="나눔스퀘어라운드 ExtraBold"/>
              <a:ea typeface="나눔스퀘어라운드 ExtraBold"/>
            </a:endParaRPr>
          </a:p>
          <a:p>
            <a:pPr marL="0" lvl="0" indent="0" algn="l" rtl="0">
              <a:spcBef>
                <a:spcPts val="0"/>
              </a:spcBef>
              <a:spcAft>
                <a:spcPts val="0"/>
              </a:spcAft>
              <a:buNone/>
              <a:defRPr/>
            </a:pPr>
            <a:r>
              <a:rPr lang="en" b="1">
                <a:solidFill>
                  <a:srgbClr val="000000"/>
                </a:solidFill>
                <a:latin typeface="나눔스퀘어라운드 ExtraBold"/>
                <a:ea typeface="나눔스퀘어라운드 ExtraBold"/>
              </a:rPr>
              <a:t>IOT 	      목민수</a:t>
            </a:r>
            <a:endParaRPr lang="en" b="1">
              <a:solidFill>
                <a:srgbClr val="000000"/>
              </a:solidFill>
              <a:latin typeface="나눔스퀘어라운드 ExtraBold"/>
              <a:ea typeface="나눔스퀘어라운드 ExtraBold"/>
            </a:endParaRPr>
          </a:p>
          <a:p>
            <a:pPr marL="0" lvl="0" indent="0" algn="l" rtl="0">
              <a:spcBef>
                <a:spcPts val="0"/>
              </a:spcBef>
              <a:spcAft>
                <a:spcPts val="0"/>
              </a:spcAft>
              <a:buNone/>
              <a:defRPr/>
            </a:pPr>
            <a:r>
              <a:rPr lang="en" b="1">
                <a:solidFill>
                  <a:srgbClr val="000000"/>
                </a:solidFill>
                <a:latin typeface="나눔스퀘어라운드 ExtraBold"/>
                <a:ea typeface="나눔스퀘어라운드 ExtraBold"/>
              </a:rPr>
              <a:t>Big Data  </a:t>
            </a:r>
            <a:r>
              <a:rPr lang="en-US" altLang="ko-KR" b="1">
                <a:solidFill>
                  <a:srgbClr val="000000"/>
                </a:solidFill>
                <a:latin typeface="나눔스퀘어라운드 ExtraBold"/>
                <a:ea typeface="나눔스퀘어라운드 ExtraBold"/>
              </a:rPr>
              <a:t>	      </a:t>
            </a:r>
            <a:r>
              <a:rPr lang="en" b="1">
                <a:solidFill>
                  <a:srgbClr val="000000"/>
                </a:solidFill>
                <a:latin typeface="나눔스퀘어라운드 ExtraBold"/>
                <a:ea typeface="나눔스퀘어라운드 ExtraBold"/>
              </a:rPr>
              <a:t>김대찬</a:t>
            </a:r>
            <a:endParaRPr lang="en" b="1">
              <a:solidFill>
                <a:srgbClr val="000000"/>
              </a:solidFill>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575" name="Google Shape;575;p29"/>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76" name="Google Shape;576;p29"/>
          <p:cNvSpPr txBox="1"/>
          <p:nvPr/>
        </p:nvSpPr>
        <p:spPr>
          <a:xfrm>
            <a:off x="2657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1. 프로젝트 배경</a:t>
            </a:r>
            <a:endParaRPr sz="2800">
              <a:solidFill>
                <a:schemeClr val="dk2"/>
              </a:solidFill>
              <a:latin typeface="나눔스퀘어라운드 ExtraBold"/>
              <a:ea typeface="나눔스퀘어라운드 ExtraBold"/>
              <a:cs typeface="NanumGothic ExtraBold"/>
              <a:sym typeface="NanumGothic ExtraBold"/>
            </a:endParaRPr>
          </a:p>
        </p:txBody>
      </p:sp>
      <p:sp>
        <p:nvSpPr>
          <p:cNvPr id="577" name="Google Shape;577;p29"/>
          <p:cNvSpPr txBox="1"/>
          <p:nvPr/>
        </p:nvSpPr>
        <p:spPr>
          <a:xfrm>
            <a:off x="226375" y="1021075"/>
            <a:ext cx="20376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기존 서비스 분석</a:t>
            </a:r>
            <a:endParaRPr sz="1800">
              <a:solidFill>
                <a:schemeClr val="lt1"/>
              </a:solidFill>
              <a:latin typeface="나눔스퀘어라운드 ExtraBold"/>
              <a:ea typeface="나눔스퀘어라운드 ExtraBold"/>
              <a:cs typeface="NanumGothic ExtraBold"/>
              <a:sym typeface="NanumGothic ExtraBold"/>
            </a:endParaRPr>
          </a:p>
        </p:txBody>
      </p:sp>
      <p:sp>
        <p:nvSpPr>
          <p:cNvPr id="578" name="Google Shape;578;p29"/>
          <p:cNvSpPr txBox="1"/>
          <p:nvPr/>
        </p:nvSpPr>
        <p:spPr>
          <a:xfrm>
            <a:off x="173736" y="1441704"/>
            <a:ext cx="3049200" cy="783321"/>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200" b="1">
                <a:highlight>
                  <a:srgbClr val="efefef"/>
                </a:highlight>
                <a:latin typeface="나눔스퀘어라운드 ExtraBold"/>
                <a:ea typeface="나눔스퀘어라운드 ExtraBold"/>
                <a:cs typeface="Kreon"/>
                <a:sym typeface="Kreon"/>
              </a:rPr>
              <a:t>- 병원 수어통역사</a:t>
            </a:r>
            <a:endParaRPr lang="en" sz="1200" b="1">
              <a:highlight>
                <a:srgbClr val="efefef"/>
              </a:highlight>
              <a:latin typeface="나눔스퀘어라운드 ExtraBold"/>
              <a:ea typeface="나눔스퀘어라운드 ExtraBold"/>
              <a:cs typeface="Kreon"/>
              <a:sym typeface="Kreon"/>
            </a:endParaRPr>
          </a:p>
          <a:p>
            <a:pPr marL="0" lvl="0" indent="0" algn="l" rtl="0">
              <a:spcBef>
                <a:spcPts val="0"/>
              </a:spcBef>
              <a:spcAft>
                <a:spcPts val="0"/>
              </a:spcAft>
              <a:buNone/>
              <a:defRPr/>
            </a:pPr>
            <a:endParaRPr>
              <a:highlight>
                <a:srgbClr val="efefef"/>
              </a:highlight>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endParaRPr>
              <a:highlight>
                <a:srgbClr val="efefef"/>
              </a:highlight>
              <a:latin typeface="나눔스퀘어라운드 ExtraBold"/>
              <a:ea typeface="나눔스퀘어라운드 ExtraBold"/>
              <a:cs typeface="Kreon Light"/>
              <a:sym typeface="Kreon Light"/>
            </a:endParaRPr>
          </a:p>
        </p:txBody>
      </p:sp>
      <p:sp>
        <p:nvSpPr>
          <p:cNvPr id="580" name="Google Shape;580;p29"/>
          <p:cNvSpPr/>
          <p:nvPr/>
        </p:nvSpPr>
        <p:spPr>
          <a:xfrm>
            <a:off x="3929750" y="2883363"/>
            <a:ext cx="4008300" cy="8760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000">
                <a:latin typeface="나눔스퀘어라운드 ExtraBold"/>
                <a:ea typeface="나눔스퀘어라운드 ExtraBold"/>
                <a:cs typeface="Kreon Light"/>
                <a:sym typeface="Kreon Light"/>
              </a:rPr>
              <a:t>“제가 직장을 다니다 보니까 6시에 끝나고 병원을 가 게 되면 (중략) 통역센터에 있는 </a:t>
            </a:r>
            <a:r>
              <a:rPr lang="en" sz="1000" b="1">
                <a:latin typeface="나눔스퀘어라운드 ExtraBold"/>
                <a:ea typeface="나눔스퀘어라운드 ExtraBold"/>
                <a:cs typeface="Kreon"/>
                <a:sym typeface="Kreon"/>
              </a:rPr>
              <a:t>통역사들은 6시에 근무를 끝내다 보니까 상담을 받지 못하는 부분들이 있습니다.</a:t>
            </a:r>
            <a:r>
              <a:rPr lang="en" sz="1000">
                <a:latin typeface="나눔스퀘어라운드 ExtraBold"/>
                <a:ea typeface="나눔스퀘어라운드 ExtraBold"/>
                <a:cs typeface="Kreon Light"/>
                <a:sym typeface="Kreon Light"/>
              </a:rPr>
              <a:t>”</a:t>
            </a:r>
            <a:endParaRPr sz="1200">
              <a:latin typeface="나눔스퀘어라운드 ExtraBold"/>
              <a:ea typeface="나눔스퀘어라운드 ExtraBold"/>
            </a:endParaRPr>
          </a:p>
        </p:txBody>
      </p:sp>
      <p:sp>
        <p:nvSpPr>
          <p:cNvPr id="581" name="Google Shape;581;p29"/>
          <p:cNvSpPr/>
          <p:nvPr/>
        </p:nvSpPr>
        <p:spPr>
          <a:xfrm>
            <a:off x="1496500" y="1787575"/>
            <a:ext cx="3756300" cy="8778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000">
                <a:latin typeface="나눔스퀘어라운드 ExtraBold"/>
                <a:ea typeface="나눔스퀘어라운드 ExtraBold"/>
              </a:rPr>
              <a:t>“급하게 아파서 갔는데 </a:t>
            </a:r>
            <a:r>
              <a:rPr lang="en" sz="1000" b="1">
                <a:latin typeface="나눔스퀘어라운드 ExtraBold"/>
                <a:ea typeface="나눔스퀘어라운드 ExtraBold"/>
              </a:rPr>
              <a:t>밤에는 통역사가 없어요. </a:t>
            </a:r>
            <a:r>
              <a:rPr lang="en" sz="1000">
                <a:latin typeface="나눔스퀘어라운드 ExtraBold"/>
                <a:ea typeface="나눔스퀘어라운드 ExtraBold"/>
              </a:rPr>
              <a:t>당직을 불러야 하는데 그건 서울협회 본부만 있기 때문에 </a:t>
            </a:r>
            <a:r>
              <a:rPr lang="en" sz="1000" b="1">
                <a:latin typeface="나눔스퀘어라운드 ExtraBold"/>
                <a:ea typeface="나눔스퀘어라운드 ExtraBold"/>
              </a:rPr>
              <a:t>한참을 기다려야 됩니다.</a:t>
            </a:r>
            <a:r>
              <a:rPr lang="en" sz="1000">
                <a:latin typeface="나눔스퀘어라운드 ExtraBold"/>
                <a:ea typeface="나눔스퀘어라운드 ExtraBold"/>
              </a:rPr>
              <a:t> 응급 상황에서는 도착하게 되면 1시간, 미리 전화해도 1시간 동안 기다려야 하기 때문에 그 동안은 아파도 참아야 합니다.”</a:t>
            </a:r>
            <a:endParaRPr sz="1000">
              <a:latin typeface="나눔스퀘어라운드 ExtraBold"/>
              <a:ea typeface="나눔스퀘어라운드 ExtraBold"/>
            </a:endParaRPr>
          </a:p>
        </p:txBody>
      </p:sp>
      <p:sp>
        <p:nvSpPr>
          <p:cNvPr id="582" name="Google Shape;582;p29"/>
          <p:cNvSpPr/>
          <p:nvPr/>
        </p:nvSpPr>
        <p:spPr>
          <a:xfrm>
            <a:off x="1496500" y="3977375"/>
            <a:ext cx="3756300" cy="8778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a:t>
            </a:r>
            <a:r>
              <a:rPr lang="en" sz="1000" b="1">
                <a:latin typeface="나눔스퀘어라운드 ExtraBold"/>
                <a:ea typeface="나눔스퀘어라운드 ExtraBold"/>
              </a:rPr>
              <a:t>수화통역사에게 제 건강 문제를 보여주고 싶지 않아요</a:t>
            </a:r>
            <a:r>
              <a:rPr lang="en" sz="1000">
                <a:latin typeface="나눔스퀘어라운드 ExtraBold"/>
                <a:ea typeface="나눔스퀘어라운드 ExtraBold"/>
              </a:rPr>
              <a:t>. 결과 상담 들을 때만 심한 상황이 있다고 할 때에만 통역사를 불러서 했고요. 보통 특별한 내용이 없다고 하면 부르지 않아요.”</a:t>
            </a:r>
            <a:endParaRPr sz="1000">
              <a:latin typeface="나눔스퀘어라운드 ExtraBold"/>
              <a:ea typeface="나눔스퀘어라운드 ExtraBold"/>
            </a:endParaRPr>
          </a:p>
        </p:txBody>
      </p:sp>
      <p:grpSp>
        <p:nvGrpSpPr>
          <p:cNvPr id="583" name="Google Shape;583;p29"/>
          <p:cNvGrpSpPr/>
          <p:nvPr/>
        </p:nvGrpSpPr>
        <p:grpSpPr>
          <a:xfrm rot="0">
            <a:off x="8306990" y="3011523"/>
            <a:ext cx="603514" cy="612632"/>
            <a:chOff x="5800725" y="3785989"/>
            <a:chExt cx="277644" cy="354594"/>
          </a:xfrm>
        </p:grpSpPr>
        <p:sp>
          <p:nvSpPr>
            <p:cNvPr id="584" name="Google Shape;584;p29"/>
            <p:cNvSpPr/>
            <p:nvPr/>
          </p:nvSpPr>
          <p:spPr>
            <a:xfrm>
              <a:off x="5901055" y="3896869"/>
              <a:ext cx="10613" cy="15872"/>
            </a:xfrm>
            <a:custGeom>
              <a:avLst/>
              <a:gdLst/>
              <a:rect l="l" t="t" r="r" b="b"/>
              <a:pathLst>
                <a:path w="335"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34" y="72"/>
                    <a:pt x="251" y="1"/>
                    <a:pt x="168"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85" name="Google Shape;585;p29"/>
            <p:cNvSpPr/>
            <p:nvPr/>
          </p:nvSpPr>
          <p:spPr>
            <a:xfrm>
              <a:off x="5968217" y="3896869"/>
              <a:ext cx="10201" cy="15872"/>
            </a:xfrm>
            <a:custGeom>
              <a:avLst/>
              <a:gd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86" name="Google Shape;586;p29"/>
            <p:cNvSpPr/>
            <p:nvPr/>
          </p:nvSpPr>
          <p:spPr>
            <a:xfrm>
              <a:off x="5916547" y="3935804"/>
              <a:ext cx="45271" cy="16157"/>
            </a:xfrm>
            <a:custGeom>
              <a:avLst/>
              <a:gdLst/>
              <a:rect l="l" t="t" r="r" b="b"/>
              <a:pathLst>
                <a:path w="1429" h="510" extrusionOk="0">
                  <a:moveTo>
                    <a:pt x="188" y="1"/>
                  </a:moveTo>
                  <a:cubicBezTo>
                    <a:pt x="146" y="1"/>
                    <a:pt x="101" y="16"/>
                    <a:pt x="60" y="46"/>
                  </a:cubicBezTo>
                  <a:cubicBezTo>
                    <a:pt x="0" y="105"/>
                    <a:pt x="0" y="212"/>
                    <a:pt x="60" y="284"/>
                  </a:cubicBezTo>
                  <a:cubicBezTo>
                    <a:pt x="214" y="427"/>
                    <a:pt x="453" y="510"/>
                    <a:pt x="703" y="510"/>
                  </a:cubicBezTo>
                  <a:cubicBezTo>
                    <a:pt x="976" y="510"/>
                    <a:pt x="1215" y="427"/>
                    <a:pt x="1345" y="284"/>
                  </a:cubicBezTo>
                  <a:cubicBezTo>
                    <a:pt x="1429" y="212"/>
                    <a:pt x="1429" y="105"/>
                    <a:pt x="1369" y="46"/>
                  </a:cubicBezTo>
                  <a:cubicBezTo>
                    <a:pt x="1340" y="16"/>
                    <a:pt x="1301" y="1"/>
                    <a:pt x="1259" y="1"/>
                  </a:cubicBezTo>
                  <a:cubicBezTo>
                    <a:pt x="1217" y="1"/>
                    <a:pt x="1173" y="16"/>
                    <a:pt x="1131" y="46"/>
                  </a:cubicBezTo>
                  <a:cubicBezTo>
                    <a:pt x="1072" y="105"/>
                    <a:pt x="929" y="188"/>
                    <a:pt x="714" y="188"/>
                  </a:cubicBezTo>
                  <a:cubicBezTo>
                    <a:pt x="512" y="188"/>
                    <a:pt x="357" y="105"/>
                    <a:pt x="298" y="46"/>
                  </a:cubicBezTo>
                  <a:cubicBezTo>
                    <a:pt x="268" y="16"/>
                    <a:pt x="229" y="1"/>
                    <a:pt x="188"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87" name="Google Shape;587;p29"/>
            <p:cNvSpPr/>
            <p:nvPr/>
          </p:nvSpPr>
          <p:spPr>
            <a:xfrm>
              <a:off x="5895416" y="3879888"/>
              <a:ext cx="21891" cy="10233"/>
            </a:xfrm>
            <a:custGeom>
              <a:avLst/>
              <a:gdLst/>
              <a:rect l="l" t="t" r="r" b="b"/>
              <a:pathLst>
                <a:path w="691" h="323" extrusionOk="0">
                  <a:moveTo>
                    <a:pt x="167" y="1"/>
                  </a:moveTo>
                  <a:cubicBezTo>
                    <a:pt x="72" y="1"/>
                    <a:pt x="0" y="72"/>
                    <a:pt x="0" y="168"/>
                  </a:cubicBezTo>
                  <a:cubicBezTo>
                    <a:pt x="0" y="251"/>
                    <a:pt x="72" y="322"/>
                    <a:pt x="167" y="322"/>
                  </a:cubicBezTo>
                  <a:lnTo>
                    <a:pt x="524" y="322"/>
                  </a:lnTo>
                  <a:cubicBezTo>
                    <a:pt x="608" y="322"/>
                    <a:pt x="679" y="251"/>
                    <a:pt x="679" y="168"/>
                  </a:cubicBezTo>
                  <a:cubicBezTo>
                    <a:pt x="691" y="72"/>
                    <a:pt x="608" y="1"/>
                    <a:pt x="524"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88" name="Google Shape;588;p29"/>
            <p:cNvSpPr/>
            <p:nvPr/>
          </p:nvSpPr>
          <p:spPr>
            <a:xfrm>
              <a:off x="5961786" y="3879888"/>
              <a:ext cx="21923" cy="10233"/>
            </a:xfrm>
            <a:custGeom>
              <a:avLst/>
              <a:gdLst/>
              <a:rect l="l" t="t" r="r" b="b"/>
              <a:pathLst>
                <a:path w="692" h="323" extrusionOk="0">
                  <a:moveTo>
                    <a:pt x="168" y="1"/>
                  </a:moveTo>
                  <a:cubicBezTo>
                    <a:pt x="84" y="1"/>
                    <a:pt x="1" y="72"/>
                    <a:pt x="1" y="168"/>
                  </a:cubicBezTo>
                  <a:cubicBezTo>
                    <a:pt x="1" y="251"/>
                    <a:pt x="84" y="322"/>
                    <a:pt x="168" y="322"/>
                  </a:cubicBezTo>
                  <a:lnTo>
                    <a:pt x="525" y="322"/>
                  </a:lnTo>
                  <a:cubicBezTo>
                    <a:pt x="620" y="322"/>
                    <a:pt x="691" y="251"/>
                    <a:pt x="691" y="168"/>
                  </a:cubicBezTo>
                  <a:cubicBezTo>
                    <a:pt x="691" y="72"/>
                    <a:pt x="620" y="1"/>
                    <a:pt x="525"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89" name="Google Shape;589;p29"/>
            <p:cNvSpPr/>
            <p:nvPr/>
          </p:nvSpPr>
          <p:spPr>
            <a:xfrm>
              <a:off x="5800725" y="3785989"/>
              <a:ext cx="277644" cy="354594"/>
            </a:xfrm>
            <a:custGeom>
              <a:avLst/>
              <a:gdLst/>
              <a:rect l="l" t="t" r="r" b="b"/>
              <a:pathLst>
                <a:path w="8764" h="11193" extrusionOk="0">
                  <a:moveTo>
                    <a:pt x="4716" y="310"/>
                  </a:moveTo>
                  <a:cubicBezTo>
                    <a:pt x="5323" y="310"/>
                    <a:pt x="5859" y="572"/>
                    <a:pt x="5978" y="905"/>
                  </a:cubicBezTo>
                  <a:cubicBezTo>
                    <a:pt x="6005" y="979"/>
                    <a:pt x="6062" y="1024"/>
                    <a:pt x="6130" y="1024"/>
                  </a:cubicBezTo>
                  <a:cubicBezTo>
                    <a:pt x="6150" y="1024"/>
                    <a:pt x="6171" y="1020"/>
                    <a:pt x="6192" y="1012"/>
                  </a:cubicBezTo>
                  <a:cubicBezTo>
                    <a:pt x="6275" y="988"/>
                    <a:pt x="6323" y="893"/>
                    <a:pt x="6299" y="810"/>
                  </a:cubicBezTo>
                  <a:cubicBezTo>
                    <a:pt x="6275" y="774"/>
                    <a:pt x="6275" y="750"/>
                    <a:pt x="6264" y="715"/>
                  </a:cubicBezTo>
                  <a:lnTo>
                    <a:pt x="6264" y="715"/>
                  </a:lnTo>
                  <a:cubicBezTo>
                    <a:pt x="6609" y="834"/>
                    <a:pt x="6859" y="1167"/>
                    <a:pt x="6859" y="1548"/>
                  </a:cubicBezTo>
                  <a:lnTo>
                    <a:pt x="6859" y="3322"/>
                  </a:lnTo>
                  <a:lnTo>
                    <a:pt x="6668" y="3322"/>
                  </a:lnTo>
                  <a:cubicBezTo>
                    <a:pt x="6561" y="3322"/>
                    <a:pt x="6478" y="3227"/>
                    <a:pt x="6478" y="3132"/>
                  </a:cubicBezTo>
                  <a:lnTo>
                    <a:pt x="6478" y="2953"/>
                  </a:lnTo>
                  <a:cubicBezTo>
                    <a:pt x="6478" y="2191"/>
                    <a:pt x="5918" y="1619"/>
                    <a:pt x="5894" y="1608"/>
                  </a:cubicBezTo>
                  <a:cubicBezTo>
                    <a:pt x="5858" y="1571"/>
                    <a:pt x="5815" y="1556"/>
                    <a:pt x="5770" y="1556"/>
                  </a:cubicBezTo>
                  <a:cubicBezTo>
                    <a:pt x="5756" y="1556"/>
                    <a:pt x="5742" y="1557"/>
                    <a:pt x="5728" y="1560"/>
                  </a:cubicBezTo>
                  <a:cubicBezTo>
                    <a:pt x="5195" y="1728"/>
                    <a:pt x="4526" y="1884"/>
                    <a:pt x="3873" y="1884"/>
                  </a:cubicBezTo>
                  <a:cubicBezTo>
                    <a:pt x="3418" y="1884"/>
                    <a:pt x="2971" y="1808"/>
                    <a:pt x="2585" y="1608"/>
                  </a:cubicBezTo>
                  <a:cubicBezTo>
                    <a:pt x="2251" y="1441"/>
                    <a:pt x="2049" y="1227"/>
                    <a:pt x="1953" y="1072"/>
                  </a:cubicBezTo>
                  <a:cubicBezTo>
                    <a:pt x="2311" y="988"/>
                    <a:pt x="2573" y="846"/>
                    <a:pt x="2811" y="750"/>
                  </a:cubicBezTo>
                  <a:cubicBezTo>
                    <a:pt x="3347" y="512"/>
                    <a:pt x="3763" y="310"/>
                    <a:pt x="4716" y="310"/>
                  </a:cubicBezTo>
                  <a:close/>
                  <a:moveTo>
                    <a:pt x="2049" y="1679"/>
                  </a:moveTo>
                  <a:cubicBezTo>
                    <a:pt x="2156" y="1762"/>
                    <a:pt x="2275" y="1846"/>
                    <a:pt x="2406" y="1905"/>
                  </a:cubicBezTo>
                  <a:cubicBezTo>
                    <a:pt x="2787" y="2096"/>
                    <a:pt x="3227" y="2203"/>
                    <a:pt x="3716" y="2215"/>
                  </a:cubicBezTo>
                  <a:cubicBezTo>
                    <a:pt x="3770" y="2217"/>
                    <a:pt x="3825" y="2218"/>
                    <a:pt x="3881" y="2218"/>
                  </a:cubicBezTo>
                  <a:cubicBezTo>
                    <a:pt x="4435" y="2218"/>
                    <a:pt x="5056" y="2111"/>
                    <a:pt x="5716" y="1905"/>
                  </a:cubicBezTo>
                  <a:cubicBezTo>
                    <a:pt x="5847" y="2072"/>
                    <a:pt x="6133" y="2453"/>
                    <a:pt x="6133" y="2953"/>
                  </a:cubicBezTo>
                  <a:lnTo>
                    <a:pt x="6133" y="3132"/>
                  </a:lnTo>
                  <a:cubicBezTo>
                    <a:pt x="6133" y="3405"/>
                    <a:pt x="6371" y="3644"/>
                    <a:pt x="6656" y="3644"/>
                  </a:cubicBezTo>
                  <a:lnTo>
                    <a:pt x="6918" y="3644"/>
                  </a:lnTo>
                  <a:cubicBezTo>
                    <a:pt x="6990" y="3644"/>
                    <a:pt x="7073" y="3679"/>
                    <a:pt x="7133" y="3739"/>
                  </a:cubicBezTo>
                  <a:cubicBezTo>
                    <a:pt x="7192" y="3798"/>
                    <a:pt x="7204" y="3870"/>
                    <a:pt x="7204" y="3941"/>
                  </a:cubicBezTo>
                  <a:cubicBezTo>
                    <a:pt x="7192" y="4084"/>
                    <a:pt x="7049" y="4203"/>
                    <a:pt x="6906" y="4203"/>
                  </a:cubicBezTo>
                  <a:lnTo>
                    <a:pt x="6835" y="4203"/>
                  </a:lnTo>
                  <a:lnTo>
                    <a:pt x="6835" y="4179"/>
                  </a:lnTo>
                  <a:cubicBezTo>
                    <a:pt x="6835" y="4096"/>
                    <a:pt x="6752" y="4025"/>
                    <a:pt x="6668" y="4025"/>
                  </a:cubicBezTo>
                  <a:cubicBezTo>
                    <a:pt x="6573" y="4025"/>
                    <a:pt x="6502" y="4096"/>
                    <a:pt x="6502" y="4179"/>
                  </a:cubicBezTo>
                  <a:cubicBezTo>
                    <a:pt x="6502" y="5358"/>
                    <a:pt x="5549" y="6311"/>
                    <a:pt x="4394" y="6311"/>
                  </a:cubicBezTo>
                  <a:cubicBezTo>
                    <a:pt x="3227" y="6311"/>
                    <a:pt x="2275" y="5358"/>
                    <a:pt x="2275" y="4203"/>
                  </a:cubicBezTo>
                  <a:cubicBezTo>
                    <a:pt x="2275" y="4108"/>
                    <a:pt x="2204" y="4036"/>
                    <a:pt x="2108" y="4036"/>
                  </a:cubicBezTo>
                  <a:cubicBezTo>
                    <a:pt x="2025" y="4036"/>
                    <a:pt x="1953" y="4108"/>
                    <a:pt x="1953" y="4203"/>
                  </a:cubicBezTo>
                  <a:lnTo>
                    <a:pt x="1953" y="4215"/>
                  </a:lnTo>
                  <a:lnTo>
                    <a:pt x="1846" y="4215"/>
                  </a:lnTo>
                  <a:cubicBezTo>
                    <a:pt x="1775" y="4215"/>
                    <a:pt x="1692" y="4179"/>
                    <a:pt x="1632" y="4120"/>
                  </a:cubicBezTo>
                  <a:cubicBezTo>
                    <a:pt x="1572" y="4060"/>
                    <a:pt x="1561" y="3989"/>
                    <a:pt x="1561" y="3917"/>
                  </a:cubicBezTo>
                  <a:cubicBezTo>
                    <a:pt x="1572" y="3786"/>
                    <a:pt x="1715" y="3667"/>
                    <a:pt x="1858" y="3667"/>
                  </a:cubicBezTo>
                  <a:lnTo>
                    <a:pt x="2096" y="3667"/>
                  </a:lnTo>
                  <a:cubicBezTo>
                    <a:pt x="2382" y="3667"/>
                    <a:pt x="2620" y="3429"/>
                    <a:pt x="2620" y="3143"/>
                  </a:cubicBezTo>
                  <a:lnTo>
                    <a:pt x="2620" y="2512"/>
                  </a:lnTo>
                  <a:cubicBezTo>
                    <a:pt x="2620" y="2429"/>
                    <a:pt x="2549" y="2346"/>
                    <a:pt x="2454" y="2346"/>
                  </a:cubicBezTo>
                  <a:cubicBezTo>
                    <a:pt x="2370" y="2346"/>
                    <a:pt x="2287" y="2429"/>
                    <a:pt x="2287" y="2512"/>
                  </a:cubicBezTo>
                  <a:lnTo>
                    <a:pt x="2287" y="3143"/>
                  </a:lnTo>
                  <a:cubicBezTo>
                    <a:pt x="2287" y="3251"/>
                    <a:pt x="2204" y="3334"/>
                    <a:pt x="2096" y="3334"/>
                  </a:cubicBezTo>
                  <a:lnTo>
                    <a:pt x="1906" y="3334"/>
                  </a:lnTo>
                  <a:lnTo>
                    <a:pt x="1906" y="2322"/>
                  </a:lnTo>
                  <a:cubicBezTo>
                    <a:pt x="1906" y="1941"/>
                    <a:pt x="2013" y="1762"/>
                    <a:pt x="2049" y="1679"/>
                  </a:cubicBezTo>
                  <a:close/>
                  <a:moveTo>
                    <a:pt x="5478" y="6406"/>
                  </a:moveTo>
                  <a:lnTo>
                    <a:pt x="5478" y="6799"/>
                  </a:lnTo>
                  <a:lnTo>
                    <a:pt x="5442" y="6799"/>
                  </a:lnTo>
                  <a:lnTo>
                    <a:pt x="5132" y="7870"/>
                  </a:lnTo>
                  <a:cubicBezTo>
                    <a:pt x="4906" y="7989"/>
                    <a:pt x="4644" y="8073"/>
                    <a:pt x="4394" y="8073"/>
                  </a:cubicBezTo>
                  <a:cubicBezTo>
                    <a:pt x="4120" y="8073"/>
                    <a:pt x="3870" y="8013"/>
                    <a:pt x="3644" y="7870"/>
                  </a:cubicBezTo>
                  <a:lnTo>
                    <a:pt x="3335" y="6799"/>
                  </a:lnTo>
                  <a:lnTo>
                    <a:pt x="3335" y="6406"/>
                  </a:lnTo>
                  <a:cubicBezTo>
                    <a:pt x="3656" y="6561"/>
                    <a:pt x="4013" y="6644"/>
                    <a:pt x="4406" y="6644"/>
                  </a:cubicBezTo>
                  <a:cubicBezTo>
                    <a:pt x="4787" y="6644"/>
                    <a:pt x="5144" y="6549"/>
                    <a:pt x="5478" y="6406"/>
                  </a:cubicBezTo>
                  <a:close/>
                  <a:moveTo>
                    <a:pt x="2644" y="10156"/>
                  </a:moveTo>
                  <a:lnTo>
                    <a:pt x="2644" y="10871"/>
                  </a:lnTo>
                  <a:lnTo>
                    <a:pt x="1215" y="10871"/>
                  </a:lnTo>
                  <a:lnTo>
                    <a:pt x="1215" y="10156"/>
                  </a:lnTo>
                  <a:lnTo>
                    <a:pt x="1775" y="10156"/>
                  </a:lnTo>
                  <a:lnTo>
                    <a:pt x="1775" y="10168"/>
                  </a:lnTo>
                  <a:cubicBezTo>
                    <a:pt x="1775" y="10251"/>
                    <a:pt x="1846" y="10335"/>
                    <a:pt x="1930" y="10335"/>
                  </a:cubicBezTo>
                  <a:cubicBezTo>
                    <a:pt x="2025" y="10335"/>
                    <a:pt x="2096" y="10251"/>
                    <a:pt x="2096" y="10168"/>
                  </a:cubicBezTo>
                  <a:lnTo>
                    <a:pt x="2096" y="10156"/>
                  </a:lnTo>
                  <a:close/>
                  <a:moveTo>
                    <a:pt x="4728" y="0"/>
                  </a:moveTo>
                  <a:cubicBezTo>
                    <a:pt x="3704" y="0"/>
                    <a:pt x="3227" y="203"/>
                    <a:pt x="2692" y="465"/>
                  </a:cubicBezTo>
                  <a:cubicBezTo>
                    <a:pt x="2394" y="596"/>
                    <a:pt x="2096" y="726"/>
                    <a:pt x="1668" y="846"/>
                  </a:cubicBezTo>
                  <a:cubicBezTo>
                    <a:pt x="1620" y="857"/>
                    <a:pt x="1572" y="893"/>
                    <a:pt x="1561" y="941"/>
                  </a:cubicBezTo>
                  <a:cubicBezTo>
                    <a:pt x="1549" y="977"/>
                    <a:pt x="1549" y="1024"/>
                    <a:pt x="1561" y="1072"/>
                  </a:cubicBezTo>
                  <a:cubicBezTo>
                    <a:pt x="1561" y="1084"/>
                    <a:pt x="1632" y="1250"/>
                    <a:pt x="1834" y="1453"/>
                  </a:cubicBezTo>
                  <a:cubicBezTo>
                    <a:pt x="1751" y="1560"/>
                    <a:pt x="1596" y="1810"/>
                    <a:pt x="1596" y="2322"/>
                  </a:cubicBezTo>
                  <a:lnTo>
                    <a:pt x="1596" y="3393"/>
                  </a:lnTo>
                  <a:cubicBezTo>
                    <a:pt x="1394" y="3477"/>
                    <a:pt x="1263" y="3655"/>
                    <a:pt x="1251" y="3870"/>
                  </a:cubicBezTo>
                  <a:cubicBezTo>
                    <a:pt x="1239" y="4036"/>
                    <a:pt x="1299" y="4215"/>
                    <a:pt x="1394" y="4334"/>
                  </a:cubicBezTo>
                  <a:cubicBezTo>
                    <a:pt x="1513" y="4453"/>
                    <a:pt x="1680" y="4525"/>
                    <a:pt x="1846" y="4525"/>
                  </a:cubicBezTo>
                  <a:lnTo>
                    <a:pt x="1965" y="4525"/>
                  </a:lnTo>
                  <a:cubicBezTo>
                    <a:pt x="2049" y="5203"/>
                    <a:pt x="2442" y="5822"/>
                    <a:pt x="2989" y="6191"/>
                  </a:cubicBezTo>
                  <a:lnTo>
                    <a:pt x="2989" y="6715"/>
                  </a:lnTo>
                  <a:lnTo>
                    <a:pt x="2263" y="7084"/>
                  </a:lnTo>
                  <a:cubicBezTo>
                    <a:pt x="2156" y="7132"/>
                    <a:pt x="2084" y="7227"/>
                    <a:pt x="2073" y="7334"/>
                  </a:cubicBezTo>
                  <a:cubicBezTo>
                    <a:pt x="2049" y="7370"/>
                    <a:pt x="2049" y="7406"/>
                    <a:pt x="2049" y="7442"/>
                  </a:cubicBezTo>
                  <a:lnTo>
                    <a:pt x="858" y="7799"/>
                  </a:lnTo>
                  <a:cubicBezTo>
                    <a:pt x="346" y="7965"/>
                    <a:pt x="1" y="8430"/>
                    <a:pt x="1" y="8954"/>
                  </a:cubicBezTo>
                  <a:lnTo>
                    <a:pt x="1" y="11025"/>
                  </a:lnTo>
                  <a:cubicBezTo>
                    <a:pt x="1" y="11121"/>
                    <a:pt x="72" y="11192"/>
                    <a:pt x="168" y="11192"/>
                  </a:cubicBezTo>
                  <a:cubicBezTo>
                    <a:pt x="251" y="11192"/>
                    <a:pt x="322" y="11121"/>
                    <a:pt x="322" y="11025"/>
                  </a:cubicBezTo>
                  <a:lnTo>
                    <a:pt x="322" y="8954"/>
                  </a:lnTo>
                  <a:cubicBezTo>
                    <a:pt x="322" y="8573"/>
                    <a:pt x="584" y="8227"/>
                    <a:pt x="953" y="8108"/>
                  </a:cubicBezTo>
                  <a:lnTo>
                    <a:pt x="2192" y="7739"/>
                  </a:lnTo>
                  <a:lnTo>
                    <a:pt x="2406" y="8025"/>
                  </a:lnTo>
                  <a:lnTo>
                    <a:pt x="2156" y="8275"/>
                  </a:lnTo>
                  <a:cubicBezTo>
                    <a:pt x="1989" y="8442"/>
                    <a:pt x="1965" y="8680"/>
                    <a:pt x="2073" y="8870"/>
                  </a:cubicBezTo>
                  <a:lnTo>
                    <a:pt x="2549" y="9811"/>
                  </a:lnTo>
                  <a:lnTo>
                    <a:pt x="2096" y="9811"/>
                  </a:lnTo>
                  <a:lnTo>
                    <a:pt x="2096" y="9609"/>
                  </a:lnTo>
                  <a:cubicBezTo>
                    <a:pt x="2096" y="9525"/>
                    <a:pt x="2025" y="9454"/>
                    <a:pt x="1930" y="9454"/>
                  </a:cubicBezTo>
                  <a:cubicBezTo>
                    <a:pt x="1846" y="9454"/>
                    <a:pt x="1775" y="9525"/>
                    <a:pt x="1775" y="9609"/>
                  </a:cubicBezTo>
                  <a:lnTo>
                    <a:pt x="1775" y="9811"/>
                  </a:lnTo>
                  <a:lnTo>
                    <a:pt x="1061" y="9811"/>
                  </a:lnTo>
                  <a:cubicBezTo>
                    <a:pt x="965" y="9811"/>
                    <a:pt x="894" y="9882"/>
                    <a:pt x="894" y="9966"/>
                  </a:cubicBezTo>
                  <a:lnTo>
                    <a:pt x="894" y="11025"/>
                  </a:lnTo>
                  <a:cubicBezTo>
                    <a:pt x="894" y="11121"/>
                    <a:pt x="965" y="11192"/>
                    <a:pt x="1061" y="11192"/>
                  </a:cubicBezTo>
                  <a:lnTo>
                    <a:pt x="2811" y="11192"/>
                  </a:lnTo>
                  <a:cubicBezTo>
                    <a:pt x="2906" y="11192"/>
                    <a:pt x="2977" y="11121"/>
                    <a:pt x="2977" y="11025"/>
                  </a:cubicBezTo>
                  <a:lnTo>
                    <a:pt x="2977" y="10668"/>
                  </a:lnTo>
                  <a:lnTo>
                    <a:pt x="3180" y="11097"/>
                  </a:lnTo>
                  <a:cubicBezTo>
                    <a:pt x="3216" y="11156"/>
                    <a:pt x="3275" y="11192"/>
                    <a:pt x="3335" y="11192"/>
                  </a:cubicBezTo>
                  <a:cubicBezTo>
                    <a:pt x="3358" y="11192"/>
                    <a:pt x="3382" y="11192"/>
                    <a:pt x="3406" y="11180"/>
                  </a:cubicBezTo>
                  <a:cubicBezTo>
                    <a:pt x="3477" y="11133"/>
                    <a:pt x="3525" y="11037"/>
                    <a:pt x="3477" y="10954"/>
                  </a:cubicBezTo>
                  <a:lnTo>
                    <a:pt x="2370" y="8716"/>
                  </a:lnTo>
                  <a:cubicBezTo>
                    <a:pt x="2334" y="8644"/>
                    <a:pt x="2346" y="8561"/>
                    <a:pt x="2394" y="8513"/>
                  </a:cubicBezTo>
                  <a:lnTo>
                    <a:pt x="2739" y="8168"/>
                  </a:lnTo>
                  <a:cubicBezTo>
                    <a:pt x="2799" y="8108"/>
                    <a:pt x="2799" y="8025"/>
                    <a:pt x="2751" y="7965"/>
                  </a:cubicBezTo>
                  <a:lnTo>
                    <a:pt x="2382" y="7477"/>
                  </a:lnTo>
                  <a:cubicBezTo>
                    <a:pt x="2370" y="7454"/>
                    <a:pt x="2370" y="7442"/>
                    <a:pt x="2370" y="7430"/>
                  </a:cubicBezTo>
                  <a:cubicBezTo>
                    <a:pt x="2370" y="7418"/>
                    <a:pt x="2382" y="7394"/>
                    <a:pt x="2394" y="7394"/>
                  </a:cubicBezTo>
                  <a:lnTo>
                    <a:pt x="3037" y="7073"/>
                  </a:lnTo>
                  <a:lnTo>
                    <a:pt x="3501" y="8632"/>
                  </a:lnTo>
                  <a:cubicBezTo>
                    <a:pt x="3522" y="8716"/>
                    <a:pt x="3598" y="8754"/>
                    <a:pt x="3673" y="8754"/>
                  </a:cubicBezTo>
                  <a:cubicBezTo>
                    <a:pt x="3683" y="8754"/>
                    <a:pt x="3693" y="8753"/>
                    <a:pt x="3704" y="8751"/>
                  </a:cubicBezTo>
                  <a:cubicBezTo>
                    <a:pt x="3799" y="8716"/>
                    <a:pt x="3835" y="8632"/>
                    <a:pt x="3823" y="8549"/>
                  </a:cubicBezTo>
                  <a:lnTo>
                    <a:pt x="3751" y="8287"/>
                  </a:lnTo>
                  <a:lnTo>
                    <a:pt x="3751" y="8287"/>
                  </a:lnTo>
                  <a:cubicBezTo>
                    <a:pt x="3954" y="8358"/>
                    <a:pt x="4168" y="8394"/>
                    <a:pt x="4370" y="8394"/>
                  </a:cubicBezTo>
                  <a:cubicBezTo>
                    <a:pt x="4597" y="8394"/>
                    <a:pt x="4811" y="8358"/>
                    <a:pt x="5001" y="8287"/>
                  </a:cubicBezTo>
                  <a:lnTo>
                    <a:pt x="5001" y="8287"/>
                  </a:lnTo>
                  <a:lnTo>
                    <a:pt x="4370" y="10442"/>
                  </a:lnTo>
                  <a:lnTo>
                    <a:pt x="4013" y="9228"/>
                  </a:lnTo>
                  <a:cubicBezTo>
                    <a:pt x="3992" y="9144"/>
                    <a:pt x="3917" y="9106"/>
                    <a:pt x="3842" y="9106"/>
                  </a:cubicBezTo>
                  <a:cubicBezTo>
                    <a:pt x="3832" y="9106"/>
                    <a:pt x="3821" y="9107"/>
                    <a:pt x="3811" y="9108"/>
                  </a:cubicBezTo>
                  <a:cubicBezTo>
                    <a:pt x="3716" y="9120"/>
                    <a:pt x="3680" y="9228"/>
                    <a:pt x="3692" y="9311"/>
                  </a:cubicBezTo>
                  <a:lnTo>
                    <a:pt x="4192" y="11073"/>
                  </a:lnTo>
                  <a:cubicBezTo>
                    <a:pt x="4216" y="11144"/>
                    <a:pt x="4287" y="11192"/>
                    <a:pt x="4359" y="11192"/>
                  </a:cubicBezTo>
                  <a:cubicBezTo>
                    <a:pt x="4430" y="11192"/>
                    <a:pt x="4490" y="11144"/>
                    <a:pt x="4525" y="11073"/>
                  </a:cubicBezTo>
                  <a:lnTo>
                    <a:pt x="5704" y="7049"/>
                  </a:lnTo>
                  <a:lnTo>
                    <a:pt x="6335" y="7382"/>
                  </a:lnTo>
                  <a:lnTo>
                    <a:pt x="6371" y="7406"/>
                  </a:lnTo>
                  <a:cubicBezTo>
                    <a:pt x="6371" y="7430"/>
                    <a:pt x="6371" y="7442"/>
                    <a:pt x="6359" y="7454"/>
                  </a:cubicBezTo>
                  <a:lnTo>
                    <a:pt x="5978" y="7942"/>
                  </a:lnTo>
                  <a:cubicBezTo>
                    <a:pt x="5942" y="8001"/>
                    <a:pt x="5942" y="8108"/>
                    <a:pt x="6002" y="8156"/>
                  </a:cubicBezTo>
                  <a:lnTo>
                    <a:pt x="6335" y="8501"/>
                  </a:lnTo>
                  <a:cubicBezTo>
                    <a:pt x="6395" y="8561"/>
                    <a:pt x="6418" y="8644"/>
                    <a:pt x="6371" y="8704"/>
                  </a:cubicBezTo>
                  <a:lnTo>
                    <a:pt x="5252" y="10942"/>
                  </a:lnTo>
                  <a:cubicBezTo>
                    <a:pt x="5204" y="11013"/>
                    <a:pt x="5240" y="11121"/>
                    <a:pt x="5323" y="11156"/>
                  </a:cubicBezTo>
                  <a:cubicBezTo>
                    <a:pt x="5359" y="11180"/>
                    <a:pt x="5371" y="11180"/>
                    <a:pt x="5406" y="11180"/>
                  </a:cubicBezTo>
                  <a:cubicBezTo>
                    <a:pt x="5466" y="11180"/>
                    <a:pt x="5525" y="11144"/>
                    <a:pt x="5549" y="11085"/>
                  </a:cubicBezTo>
                  <a:lnTo>
                    <a:pt x="6668" y="8858"/>
                  </a:lnTo>
                  <a:cubicBezTo>
                    <a:pt x="6776" y="8656"/>
                    <a:pt x="6728" y="8418"/>
                    <a:pt x="6573" y="8263"/>
                  </a:cubicBezTo>
                  <a:lnTo>
                    <a:pt x="6323" y="8001"/>
                  </a:lnTo>
                  <a:lnTo>
                    <a:pt x="6549" y="7727"/>
                  </a:lnTo>
                  <a:lnTo>
                    <a:pt x="7788" y="8096"/>
                  </a:lnTo>
                  <a:cubicBezTo>
                    <a:pt x="8157" y="8216"/>
                    <a:pt x="8407" y="8561"/>
                    <a:pt x="8407" y="8942"/>
                  </a:cubicBezTo>
                  <a:lnTo>
                    <a:pt x="8407" y="11013"/>
                  </a:lnTo>
                  <a:cubicBezTo>
                    <a:pt x="8407" y="11097"/>
                    <a:pt x="8478" y="11180"/>
                    <a:pt x="8573" y="11180"/>
                  </a:cubicBezTo>
                  <a:cubicBezTo>
                    <a:pt x="8657" y="11180"/>
                    <a:pt x="8740" y="11097"/>
                    <a:pt x="8740" y="11013"/>
                  </a:cubicBezTo>
                  <a:lnTo>
                    <a:pt x="8740" y="8942"/>
                  </a:lnTo>
                  <a:cubicBezTo>
                    <a:pt x="8764" y="8442"/>
                    <a:pt x="8419" y="7965"/>
                    <a:pt x="7907" y="7811"/>
                  </a:cubicBezTo>
                  <a:lnTo>
                    <a:pt x="6716" y="7454"/>
                  </a:lnTo>
                  <a:cubicBezTo>
                    <a:pt x="6716" y="7430"/>
                    <a:pt x="6716" y="7382"/>
                    <a:pt x="6692" y="7358"/>
                  </a:cubicBezTo>
                  <a:cubicBezTo>
                    <a:pt x="6668" y="7251"/>
                    <a:pt x="6597" y="7144"/>
                    <a:pt x="6502" y="7096"/>
                  </a:cubicBezTo>
                  <a:lnTo>
                    <a:pt x="5775" y="6727"/>
                  </a:lnTo>
                  <a:lnTo>
                    <a:pt x="5775" y="6203"/>
                  </a:lnTo>
                  <a:cubicBezTo>
                    <a:pt x="6323" y="5822"/>
                    <a:pt x="6716" y="5227"/>
                    <a:pt x="6799" y="4536"/>
                  </a:cubicBezTo>
                  <a:lnTo>
                    <a:pt x="6906" y="4536"/>
                  </a:lnTo>
                  <a:cubicBezTo>
                    <a:pt x="7228" y="4536"/>
                    <a:pt x="7502" y="4298"/>
                    <a:pt x="7526" y="4001"/>
                  </a:cubicBezTo>
                  <a:cubicBezTo>
                    <a:pt x="7549" y="3834"/>
                    <a:pt x="7490" y="3655"/>
                    <a:pt x="7383" y="3536"/>
                  </a:cubicBezTo>
                  <a:cubicBezTo>
                    <a:pt x="7323" y="3477"/>
                    <a:pt x="7264" y="3441"/>
                    <a:pt x="7192" y="3393"/>
                  </a:cubicBezTo>
                  <a:lnTo>
                    <a:pt x="7192" y="1572"/>
                  </a:lnTo>
                  <a:cubicBezTo>
                    <a:pt x="7192" y="905"/>
                    <a:pt x="6633" y="357"/>
                    <a:pt x="5966" y="357"/>
                  </a:cubicBezTo>
                  <a:lnTo>
                    <a:pt x="5942" y="357"/>
                  </a:lnTo>
                  <a:cubicBezTo>
                    <a:pt x="5644" y="131"/>
                    <a:pt x="5204" y="0"/>
                    <a:pt x="4728" y="0"/>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90" name="Google Shape;590;p29"/>
            <p:cNvSpPr/>
            <p:nvPr/>
          </p:nvSpPr>
          <p:spPr>
            <a:xfrm>
              <a:off x="6012727" y="4085840"/>
              <a:ext cx="37731" cy="37763"/>
            </a:xfrm>
            <a:custGeom>
              <a:avLst/>
              <a:gdLst/>
              <a:rect l="l" t="t" r="r" b="b"/>
              <a:pathLst>
                <a:path w="1191" h="1192" extrusionOk="0">
                  <a:moveTo>
                    <a:pt x="595" y="1"/>
                  </a:moveTo>
                  <a:cubicBezTo>
                    <a:pt x="512" y="1"/>
                    <a:pt x="441" y="72"/>
                    <a:pt x="441" y="167"/>
                  </a:cubicBezTo>
                  <a:lnTo>
                    <a:pt x="441" y="429"/>
                  </a:lnTo>
                  <a:lnTo>
                    <a:pt x="167" y="429"/>
                  </a:lnTo>
                  <a:cubicBezTo>
                    <a:pt x="84" y="429"/>
                    <a:pt x="0" y="513"/>
                    <a:pt x="0" y="596"/>
                  </a:cubicBezTo>
                  <a:cubicBezTo>
                    <a:pt x="0" y="691"/>
                    <a:pt x="84" y="763"/>
                    <a:pt x="167" y="763"/>
                  </a:cubicBezTo>
                  <a:lnTo>
                    <a:pt x="441" y="763"/>
                  </a:lnTo>
                  <a:lnTo>
                    <a:pt x="441" y="1025"/>
                  </a:lnTo>
                  <a:cubicBezTo>
                    <a:pt x="441" y="1120"/>
                    <a:pt x="512" y="1191"/>
                    <a:pt x="595" y="1191"/>
                  </a:cubicBezTo>
                  <a:cubicBezTo>
                    <a:pt x="691" y="1191"/>
                    <a:pt x="762" y="1120"/>
                    <a:pt x="762" y="1025"/>
                  </a:cubicBezTo>
                  <a:lnTo>
                    <a:pt x="762" y="763"/>
                  </a:lnTo>
                  <a:lnTo>
                    <a:pt x="1024" y="763"/>
                  </a:lnTo>
                  <a:cubicBezTo>
                    <a:pt x="1119" y="763"/>
                    <a:pt x="1191" y="691"/>
                    <a:pt x="1191" y="596"/>
                  </a:cubicBezTo>
                  <a:cubicBezTo>
                    <a:pt x="1191" y="513"/>
                    <a:pt x="1119" y="429"/>
                    <a:pt x="1024" y="429"/>
                  </a:cubicBezTo>
                  <a:lnTo>
                    <a:pt x="762" y="429"/>
                  </a:lnTo>
                  <a:lnTo>
                    <a:pt x="762" y="167"/>
                  </a:lnTo>
                  <a:cubicBezTo>
                    <a:pt x="762" y="72"/>
                    <a:pt x="691" y="1"/>
                    <a:pt x="595"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grpSp>
      <p:grpSp>
        <p:nvGrpSpPr>
          <p:cNvPr id="591" name="Google Shape;591;p29"/>
          <p:cNvGrpSpPr/>
          <p:nvPr/>
        </p:nvGrpSpPr>
        <p:grpSpPr>
          <a:xfrm rot="0">
            <a:off x="611757" y="4109942"/>
            <a:ext cx="567430" cy="612663"/>
            <a:chOff x="5807156" y="2881113"/>
            <a:chExt cx="261043" cy="348163"/>
          </a:xfrm>
        </p:grpSpPr>
        <p:sp>
          <p:nvSpPr>
            <p:cNvPr id="592" name="Google Shape;592;p29"/>
            <p:cNvSpPr/>
            <p:nvPr/>
          </p:nvSpPr>
          <p:spPr>
            <a:xfrm>
              <a:off x="5807156" y="2881113"/>
              <a:ext cx="261043" cy="348163"/>
            </a:xfrm>
            <a:custGeom>
              <a:avLst/>
              <a:gd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93" name="Google Shape;593;p29"/>
            <p:cNvSpPr/>
            <p:nvPr/>
          </p:nvSpPr>
          <p:spPr>
            <a:xfrm>
              <a:off x="5916547" y="3055828"/>
              <a:ext cx="43402" cy="15396"/>
            </a:xfrm>
            <a:custGeom>
              <a:avLst/>
              <a:gd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94" name="Google Shape;594;p29"/>
            <p:cNvSpPr/>
            <p:nvPr/>
          </p:nvSpPr>
          <p:spPr>
            <a:xfrm>
              <a:off x="5900707" y="3012363"/>
              <a:ext cx="10201" cy="15492"/>
            </a:xfrm>
            <a:custGeom>
              <a:avLst/>
              <a:gd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95" name="Google Shape;595;p29"/>
            <p:cNvSpPr/>
            <p:nvPr/>
          </p:nvSpPr>
          <p:spPr>
            <a:xfrm>
              <a:off x="5965556" y="3012363"/>
              <a:ext cx="10613" cy="15492"/>
            </a:xfrm>
            <a:custGeom>
              <a:avLst/>
              <a:gd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96" name="Google Shape;596;p29"/>
            <p:cNvSpPr/>
            <p:nvPr/>
          </p:nvSpPr>
          <p:spPr>
            <a:xfrm>
              <a:off x="5933116" y="3206625"/>
              <a:ext cx="10613" cy="10201"/>
            </a:xfrm>
            <a:custGeom>
              <a:avLst/>
              <a:gd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grpSp>
      <p:grpSp>
        <p:nvGrpSpPr>
          <p:cNvPr id="597" name="Google Shape;597;p29"/>
          <p:cNvGrpSpPr/>
          <p:nvPr/>
        </p:nvGrpSpPr>
        <p:grpSpPr>
          <a:xfrm rot="0">
            <a:off x="594775" y="1846769"/>
            <a:ext cx="601363" cy="615597"/>
            <a:chOff x="5289631" y="1500214"/>
            <a:chExt cx="332355" cy="354974"/>
          </a:xfrm>
        </p:grpSpPr>
        <p:sp>
          <p:nvSpPr>
            <p:cNvPr id="598" name="Google Shape;598;p29"/>
            <p:cNvSpPr/>
            <p:nvPr/>
          </p:nvSpPr>
          <p:spPr>
            <a:xfrm>
              <a:off x="5432603" y="1667040"/>
              <a:ext cx="45651" cy="16157"/>
            </a:xfrm>
            <a:custGeom>
              <a:avLst/>
              <a:gd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99" name="Google Shape;599;p29"/>
            <p:cNvSpPr/>
            <p:nvPr/>
          </p:nvSpPr>
          <p:spPr>
            <a:xfrm>
              <a:off x="5416763" y="1628074"/>
              <a:ext cx="10581" cy="15872"/>
            </a:xfrm>
            <a:custGeom>
              <a:avLst/>
              <a:gd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00" name="Google Shape;600;p29"/>
            <p:cNvSpPr/>
            <p:nvPr/>
          </p:nvSpPr>
          <p:spPr>
            <a:xfrm>
              <a:off x="5483893" y="1628074"/>
              <a:ext cx="10233" cy="15872"/>
            </a:xfrm>
            <a:custGeom>
              <a:avLst/>
              <a:gd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01" name="Google Shape;601;p29"/>
            <p:cNvSpPr/>
            <p:nvPr/>
          </p:nvSpPr>
          <p:spPr>
            <a:xfrm>
              <a:off x="5411093" y="1611474"/>
              <a:ext cx="21923" cy="10613"/>
            </a:xfrm>
            <a:custGeom>
              <a:avLst/>
              <a:gd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02" name="Google Shape;602;p29"/>
            <p:cNvSpPr/>
            <p:nvPr/>
          </p:nvSpPr>
          <p:spPr>
            <a:xfrm>
              <a:off x="5478254" y="1611474"/>
              <a:ext cx="21511" cy="10613"/>
            </a:xfrm>
            <a:custGeom>
              <a:avLst/>
              <a:gd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03" name="Google Shape;603;p29"/>
            <p:cNvSpPr/>
            <p:nvPr/>
          </p:nvSpPr>
          <p:spPr>
            <a:xfrm>
              <a:off x="5289631" y="1500214"/>
              <a:ext cx="332355" cy="354974"/>
            </a:xfrm>
            <a:custGeom>
              <a:avLst/>
              <a:gd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657e93"/>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grpSp>
      <p:sp>
        <p:nvSpPr>
          <p:cNvPr id="604" name="Google Shape;604;p29"/>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09" name="Google Shape;609;p30"/>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610" name="Google Shape;610;p30"/>
          <p:cNvSpPr txBox="1"/>
          <p:nvPr/>
        </p:nvSpPr>
        <p:spPr>
          <a:xfrm>
            <a:off x="2657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1. 프로젝트 배경</a:t>
            </a:r>
            <a:endParaRPr sz="2800">
              <a:solidFill>
                <a:schemeClr val="dk2"/>
              </a:solidFill>
              <a:latin typeface="나눔스퀘어라운드 ExtraBold"/>
              <a:ea typeface="나눔스퀘어라운드 ExtraBold"/>
              <a:cs typeface="NanumGothic ExtraBold"/>
              <a:sym typeface="NanumGothic ExtraBold"/>
            </a:endParaRPr>
          </a:p>
        </p:txBody>
      </p:sp>
      <p:sp>
        <p:nvSpPr>
          <p:cNvPr id="611" name="Google Shape;611;p30"/>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612" name="Google Shape;612;p30"/>
          <p:cNvSpPr/>
          <p:nvPr/>
        </p:nvSpPr>
        <p:spPr>
          <a:xfrm>
            <a:off x="225153" y="1882900"/>
            <a:ext cx="1707300" cy="2340600"/>
          </a:xfrm>
          <a:prstGeom prst="rect">
            <a:avLst/>
          </a:prstGeom>
          <a:solidFill>
            <a:schemeClr val="dk2"/>
          </a:solidFill>
          <a:ln w="9525" cap="flat" cmpd="sng">
            <a:solidFill>
              <a:schemeClr val="dk2"/>
            </a:solidFill>
            <a:prstDash val="solid"/>
            <a:round/>
            <a:headEnd w="sm" len="sm"/>
            <a:tailEnd w="sm" len="sm"/>
          </a:ln>
        </p:spPr>
        <p:txBody>
          <a:bodyPr wrap="square" lIns="91424" tIns="91424" rIns="91424" bIns="91424" anchor="t" anchorCtr="0">
            <a:noAutofit/>
          </a:bodyPr>
          <a:lstStyle/>
          <a:p>
            <a:pPr marL="0" lvl="0" indent="0" algn="ctr" rtl="0">
              <a:spcBef>
                <a:spcPts val="0"/>
              </a:spcBef>
              <a:spcAft>
                <a:spcPts val="0"/>
              </a:spcAft>
              <a:buNone/>
              <a:defRPr/>
            </a:pPr>
            <a:r>
              <a:rPr lang="en">
                <a:latin typeface="나눔스퀘어라운드 ExtraBold"/>
                <a:ea typeface="나눔스퀘어라운드 ExtraBold"/>
              </a:rPr>
              <a:t>수어</a:t>
            </a:r>
            <a:endParaRPr>
              <a:latin typeface="나눔스퀘어라운드 ExtraBold"/>
              <a:ea typeface="나눔스퀘어라운드 ExtraBold"/>
            </a:endParaRPr>
          </a:p>
        </p:txBody>
      </p:sp>
      <p:sp>
        <p:nvSpPr>
          <p:cNvPr id="613" name="Google Shape;613;p30"/>
          <p:cNvSpPr/>
          <p:nvPr/>
        </p:nvSpPr>
        <p:spPr>
          <a:xfrm>
            <a:off x="3500550" y="1934950"/>
            <a:ext cx="2236500" cy="2236500"/>
          </a:xfrm>
          <a:prstGeom prst="rect">
            <a:avLst/>
          </a:prstGeom>
          <a:solidFill>
            <a:schemeClr val="dk2"/>
          </a:solidFill>
          <a:ln w="9525" cap="flat" cmpd="sng">
            <a:solidFill>
              <a:schemeClr val="dk2"/>
            </a:solidFill>
            <a:prstDash val="solid"/>
            <a:round/>
            <a:headEnd w="sm" len="sm"/>
            <a:tailEnd w="sm" len="sm"/>
          </a:ln>
        </p:spPr>
        <p:txBody>
          <a:bodyPr wrap="square" lIns="91424" tIns="91424" rIns="91424" bIns="91424" anchor="t" anchorCtr="0">
            <a:noAutofit/>
          </a:bodyPr>
          <a:lstStyle/>
          <a:p>
            <a:pPr marL="0" lvl="0" indent="0" algn="ctr" rtl="0">
              <a:spcBef>
                <a:spcPts val="0"/>
              </a:spcBef>
              <a:spcAft>
                <a:spcPts val="0"/>
              </a:spcAft>
              <a:buNone/>
              <a:defRPr/>
            </a:pPr>
            <a:r>
              <a:rPr lang="en">
                <a:latin typeface="나눔스퀘어라운드 ExtraBold"/>
                <a:ea typeface="나눔스퀘어라운드 ExtraBold"/>
              </a:rPr>
              <a:t>수어 번역 서비스</a:t>
            </a:r>
            <a:endParaRPr>
              <a:latin typeface="나눔스퀘어라운드 ExtraBold"/>
              <a:ea typeface="나눔스퀘어라운드 ExtraBold"/>
            </a:endParaRPr>
          </a:p>
        </p:txBody>
      </p:sp>
      <p:sp>
        <p:nvSpPr>
          <p:cNvPr id="614" name="Google Shape;614;p30"/>
          <p:cNvSpPr/>
          <p:nvPr/>
        </p:nvSpPr>
        <p:spPr>
          <a:xfrm>
            <a:off x="6514890" y="2942950"/>
            <a:ext cx="384900" cy="333000"/>
          </a:xfrm>
          <a:prstGeom prst="rightArrow">
            <a:avLst>
              <a:gd name="adj1" fmla="val 50000"/>
              <a:gd name="adj2" fmla="val 50000"/>
            </a:avLst>
          </a:prstGeom>
          <a:solidFill>
            <a:schemeClr val="lt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15" name="Google Shape;615;p30"/>
          <p:cNvSpPr/>
          <p:nvPr/>
        </p:nvSpPr>
        <p:spPr>
          <a:xfrm>
            <a:off x="2067350" y="2886700"/>
            <a:ext cx="384900" cy="333000"/>
          </a:xfrm>
          <a:prstGeom prst="rightArrow">
            <a:avLst>
              <a:gd name="adj1" fmla="val 50000"/>
              <a:gd name="adj2" fmla="val 50000"/>
            </a:avLst>
          </a:prstGeom>
          <a:solidFill>
            <a:schemeClr val="lt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16" name="Google Shape;616;p30"/>
          <p:cNvSpPr/>
          <p:nvPr/>
        </p:nvSpPr>
        <p:spPr>
          <a:xfrm>
            <a:off x="7029000" y="1934950"/>
            <a:ext cx="1944900" cy="2236500"/>
          </a:xfrm>
          <a:prstGeom prst="rect">
            <a:avLst/>
          </a:prstGeom>
          <a:solidFill>
            <a:schemeClr val="dk2"/>
          </a:solidFill>
          <a:ln w="9525" cap="flat" cmpd="sng">
            <a:solidFill>
              <a:schemeClr val="dk2"/>
            </a:solidFill>
            <a:prstDash val="solid"/>
            <a:round/>
            <a:headEnd w="sm" len="sm"/>
            <a:tailEnd w="sm" len="sm"/>
          </a:ln>
        </p:spPr>
        <p:txBody>
          <a:bodyPr wrap="square" lIns="91424" tIns="91424" rIns="91424" bIns="91424" anchor="t" anchorCtr="0">
            <a:noAutofit/>
          </a:bodyPr>
          <a:lstStyle/>
          <a:p>
            <a:pPr marL="0" lvl="0" indent="0" algn="ctr" rtl="0">
              <a:spcBef>
                <a:spcPts val="0"/>
              </a:spcBef>
              <a:spcAft>
                <a:spcPts val="0"/>
              </a:spcAft>
              <a:buNone/>
              <a:defRPr/>
            </a:pPr>
            <a:r>
              <a:rPr lang="en">
                <a:latin typeface="나눔스퀘어라운드 ExtraBold"/>
                <a:ea typeface="나눔스퀘어라운드 ExtraBold"/>
              </a:rPr>
              <a:t>한국어 단어 &amp; 음성</a:t>
            </a:r>
            <a:endParaRPr>
              <a:latin typeface="나눔스퀘어라운드 ExtraBold"/>
              <a:ea typeface="나눔스퀘어라운드 ExtraBold"/>
            </a:endParaRPr>
          </a:p>
        </p:txBody>
      </p:sp>
      <p:pic>
        <p:nvPicPr>
          <p:cNvPr id="617" name="Google Shape;617;p30"/>
          <p:cNvPicPr/>
          <p:nvPr/>
        </p:nvPicPr>
        <p:blipFill rotWithShape="1">
          <a:blip r:embed="rId3">
            <a:alphaModFix/>
          </a:blip>
          <a:stretch>
            <a:fillRect/>
          </a:stretch>
        </p:blipFill>
        <p:spPr>
          <a:xfrm>
            <a:off x="3850700" y="2946797"/>
            <a:ext cx="591208" cy="501550"/>
          </a:xfrm>
          <a:prstGeom prst="rect">
            <a:avLst/>
          </a:prstGeom>
          <a:noFill/>
          <a:ln>
            <a:noFill/>
          </a:ln>
        </p:spPr>
      </p:pic>
      <p:pic>
        <p:nvPicPr>
          <p:cNvPr id="618" name="Google Shape;618;p30"/>
          <p:cNvPicPr/>
          <p:nvPr/>
        </p:nvPicPr>
        <p:blipFill rotWithShape="1">
          <a:blip r:embed="rId4">
            <a:alphaModFix/>
          </a:blip>
          <a:stretch>
            <a:fillRect/>
          </a:stretch>
        </p:blipFill>
        <p:spPr>
          <a:xfrm>
            <a:off x="4709660" y="2510063"/>
            <a:ext cx="722688" cy="251700"/>
          </a:xfrm>
          <a:prstGeom prst="rect">
            <a:avLst/>
          </a:prstGeom>
          <a:noFill/>
          <a:ln>
            <a:noFill/>
          </a:ln>
        </p:spPr>
      </p:pic>
      <p:pic>
        <p:nvPicPr>
          <p:cNvPr id="619" name="Google Shape;619;p30"/>
          <p:cNvPicPr/>
          <p:nvPr/>
        </p:nvPicPr>
        <p:blipFill rotWithShape="1">
          <a:blip r:embed="rId5">
            <a:alphaModFix/>
          </a:blip>
          <a:srcRect l="20780" r="25890"/>
          <a:stretch>
            <a:fillRect/>
          </a:stretch>
        </p:blipFill>
        <p:spPr>
          <a:xfrm>
            <a:off x="4810950" y="2916750"/>
            <a:ext cx="520100" cy="561650"/>
          </a:xfrm>
          <a:prstGeom prst="rect">
            <a:avLst/>
          </a:prstGeom>
          <a:noFill/>
          <a:ln>
            <a:noFill/>
          </a:ln>
        </p:spPr>
      </p:pic>
      <p:pic>
        <p:nvPicPr>
          <p:cNvPr id="620" name="Google Shape;620;p30"/>
          <p:cNvPicPr/>
          <p:nvPr/>
        </p:nvPicPr>
        <p:blipFill rotWithShape="1">
          <a:blip r:embed="rId6">
            <a:alphaModFix/>
          </a:blip>
          <a:srcRect l="16950" t="9260" r="16950" b="9260"/>
          <a:stretch>
            <a:fillRect/>
          </a:stretch>
        </p:blipFill>
        <p:spPr>
          <a:xfrm>
            <a:off x="3784950" y="2385150"/>
            <a:ext cx="722700" cy="501550"/>
          </a:xfrm>
          <a:prstGeom prst="rect">
            <a:avLst/>
          </a:prstGeom>
          <a:noFill/>
          <a:ln>
            <a:noFill/>
          </a:ln>
        </p:spPr>
      </p:pic>
      <p:pic>
        <p:nvPicPr>
          <p:cNvPr id="622" name="Google Shape;622;p30"/>
          <p:cNvPicPr/>
          <p:nvPr/>
        </p:nvPicPr>
        <p:blipFill rotWithShape="1">
          <a:blip r:embed="rId7">
            <a:alphaModFix/>
          </a:blip>
          <a:stretch>
            <a:fillRect/>
          </a:stretch>
        </p:blipFill>
        <p:spPr>
          <a:xfrm>
            <a:off x="7166424" y="2412586"/>
            <a:ext cx="1669950" cy="1281225"/>
          </a:xfrm>
          <a:prstGeom prst="rect">
            <a:avLst/>
          </a:prstGeom>
          <a:noFill/>
          <a:ln>
            <a:noFill/>
          </a:ln>
        </p:spPr>
      </p:pic>
      <p:sp>
        <p:nvSpPr>
          <p:cNvPr id="623" name="Google Shape;623;p30"/>
          <p:cNvSpPr txBox="1"/>
          <p:nvPr/>
        </p:nvSpPr>
        <p:spPr>
          <a:xfrm>
            <a:off x="226375" y="1021075"/>
            <a:ext cx="20376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실시간 수어 번역</a:t>
            </a:r>
            <a:endParaRPr sz="1800">
              <a:solidFill>
                <a:schemeClr val="lt1"/>
              </a:solidFill>
              <a:latin typeface="나눔스퀘어라운드 ExtraBold"/>
              <a:ea typeface="나눔스퀘어라운드 ExtraBold"/>
              <a:cs typeface="NanumGothic ExtraBold"/>
              <a:sym typeface="NanumGothic ExtraBold"/>
            </a:endParaRPr>
          </a:p>
        </p:txBody>
      </p:sp>
      <p:pic>
        <p:nvPicPr>
          <p:cNvPr id="624" name="Google Shape;624;p30"/>
          <p:cNvPicPr/>
          <p:nvPr/>
        </p:nvPicPr>
        <p:blipFill rotWithShape="1">
          <a:blip r:embed="rId8">
            <a:alphaModFix/>
          </a:blip>
          <a:stretch>
            <a:fillRect/>
          </a:stretch>
        </p:blipFill>
        <p:spPr>
          <a:xfrm>
            <a:off x="4743250" y="3546012"/>
            <a:ext cx="655493" cy="561649"/>
          </a:xfrm>
          <a:prstGeom prst="rect">
            <a:avLst/>
          </a:prstGeom>
          <a:noFill/>
          <a:ln>
            <a:noFill/>
          </a:ln>
        </p:spPr>
      </p:pic>
      <p:pic>
        <p:nvPicPr>
          <p:cNvPr id="625" name="Google Shape;625;p30"/>
          <p:cNvPicPr/>
          <p:nvPr/>
        </p:nvPicPr>
        <p:blipFill rotWithShape="1">
          <a:blip r:embed="rId9">
            <a:alphaModFix/>
          </a:blip>
          <a:stretch>
            <a:fillRect/>
          </a:stretch>
        </p:blipFill>
        <p:spPr>
          <a:xfrm>
            <a:off x="3818550" y="3567930"/>
            <a:ext cx="655500" cy="580195"/>
          </a:xfrm>
          <a:prstGeom prst="rect">
            <a:avLst/>
          </a:prstGeom>
          <a:noFill/>
          <a:ln>
            <a:noFill/>
          </a:ln>
        </p:spPr>
      </p:pic>
      <p:pic>
        <p:nvPicPr>
          <p:cNvPr id="626" name="Google Shape;626;p30"/>
          <p:cNvPicPr/>
          <p:nvPr/>
        </p:nvPicPr>
        <p:blipFill rotWithShape="1">
          <a:blip r:embed="rId10">
            <a:alphaModFix/>
          </a:blip>
          <a:srcRect l="3460" t="4500" r="2730" b="2480"/>
          <a:stretch>
            <a:fillRect/>
          </a:stretch>
        </p:blipFill>
        <p:spPr>
          <a:xfrm>
            <a:off x="2598563" y="1306961"/>
            <a:ext cx="3775963" cy="3538464"/>
          </a:xfrm>
          <a:prstGeom prst="rect">
            <a:avLst/>
          </a:prstGeom>
          <a:noFill/>
          <a:ln>
            <a:noFill/>
          </a:ln>
        </p:spPr>
      </p:pic>
      <p:pic>
        <p:nvPicPr>
          <p:cNvPr id="630" name="기절하다.mp4">
            <a:hlinkClick r:id="" action="ppaction://media"/>
          </p:cNvPr>
          <p:cNvPicPr>
            <a:picLocks noRot="1" noChangeAspect="1"/>
          </p:cNvPicPr>
          <p:nvPr>
            <a:videoFile r:link="rId11"/>
            <p:extLst>
              <p:ext uri="{DAA4B4D4-6D71-4841-9C94-3DE7FCFB9230}">
                <p14:media xmlns:p14="http://schemas.microsoft.com/office/powerpoint/2010/main" r:embed="rId12"/>
              </p:ext>
            </p:extLst>
          </p:nvPr>
        </p:nvPicPr>
        <p:blipFill rotWithShape="1">
          <a:blip r:embed="rId13"/>
          <a:stretch>
            <a:fillRect/>
          </a:stretch>
        </p:blipFill>
        <p:spPr>
          <a:xfrm>
            <a:off x="210608" y="2544440"/>
            <a:ext cx="1723069" cy="969226"/>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00000)">
                                      <p:cBhvr>
                                        <p:cTn id="6" dur="4010" fill="hold"/>
                                        <p:tgtEl>
                                          <p:spTgt spid="63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3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4010" fill="hold"/>
                                        <p:tgtEl>
                                          <p:spTgt spid="630"/>
                                        </p:tgtEl>
                                      </p:cBhvr>
                                    </p:cmd>
                                  </p:childTnLst>
                                </p:cTn>
                              </p:par>
                            </p:childTnLst>
                          </p:cTn>
                        </p:par>
                      </p:childTnLst>
                    </p:cTn>
                  </p:par>
                </p:childTnLst>
              </p:cTn>
              <p:nextCondLst>
                <p:cond evt="onClick" delay="0">
                  <p:tgtEl>
                    <p:spTgt spid="630"/>
                  </p:tgtEl>
                </p:cond>
              </p:nextCondLst>
            </p:seq>
            <p:video>
              <p:cMediaNode vol="80000">
                <p:cTn id="12" repeatCount="indefinite" fill="hold" display="0">
                  <p:stCondLst>
                    <p:cond delay="indefinite"/>
                  </p:stCondLst>
                </p:cTn>
                <p:tgtEl>
                  <p:spTgt spid="630"/>
                </p:tgtEl>
              </p:cMediaNode>
            </p:video>
          </p:childTnLst>
        </p:cTn>
      </p:par>
    </p:tnLst>
  </p:timing>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31" name="Google Shape;631;p31"/>
          <p:cNvSpPr/>
          <p:nvPr/>
        </p:nvSpPr>
        <p:spPr>
          <a:xfrm>
            <a:off x="50" y="0"/>
            <a:ext cx="9144000" cy="32478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632" name="Google Shape;632;p31"/>
          <p:cNvSpPr txBox="1"/>
          <p:nvPr/>
        </p:nvSpPr>
        <p:spPr>
          <a:xfrm>
            <a:off x="533450" y="1223700"/>
            <a:ext cx="5059200" cy="8004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4000">
                <a:solidFill>
                  <a:schemeClr val="dk2"/>
                </a:solidFill>
                <a:latin typeface="나눔스퀘어라운드 ExtraBold"/>
                <a:ea typeface="나눔스퀘어라운드 ExtraBold"/>
                <a:cs typeface="NanumGothic ExtraBold"/>
                <a:sym typeface="NanumGothic ExtraBold"/>
              </a:rPr>
              <a:t>2. 프로젝트 수행 내역</a:t>
            </a:r>
            <a:endParaRPr sz="4000">
              <a:solidFill>
                <a:schemeClr val="dk2"/>
              </a:solidFill>
              <a:latin typeface="나눔스퀘어라운드 ExtraBold"/>
              <a:ea typeface="나눔스퀘어라운드 ExtraBold"/>
              <a:cs typeface="NanumGothic ExtraBold"/>
              <a:sym typeface="NanumGothic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37" name="Google Shape;637;p32"/>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38" name="Google Shape;638;p32"/>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39" name="Google Shape;639;p32"/>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2. 프로젝트 수행 내역</a:t>
            </a:r>
            <a:endParaRPr sz="2800">
              <a:solidFill>
                <a:schemeClr val="dk2"/>
              </a:solidFill>
              <a:latin typeface="나눔스퀘어라운드 ExtraBold"/>
              <a:ea typeface="나눔스퀘어라운드 ExtraBold"/>
              <a:cs typeface="NanumGothic ExtraBold"/>
              <a:sym typeface="NanumGothic ExtraBold"/>
            </a:endParaRPr>
          </a:p>
        </p:txBody>
      </p:sp>
      <p:sp>
        <p:nvSpPr>
          <p:cNvPr id="640" name="Google Shape;640;p32"/>
          <p:cNvSpPr txBox="1"/>
          <p:nvPr/>
        </p:nvSpPr>
        <p:spPr>
          <a:xfrm>
            <a:off x="226375" y="1021075"/>
            <a:ext cx="27183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팀구성 및 역할 분배</a:t>
            </a:r>
            <a:endParaRPr sz="1800">
              <a:solidFill>
                <a:schemeClr val="lt1"/>
              </a:solidFill>
              <a:latin typeface="나눔스퀘어라운드 ExtraBold"/>
              <a:ea typeface="나눔스퀘어라운드 ExtraBold"/>
              <a:cs typeface="NanumGothic ExtraBold"/>
              <a:sym typeface="NanumGothic ExtraBold"/>
            </a:endParaRPr>
          </a:p>
        </p:txBody>
      </p:sp>
      <p:sp>
        <p:nvSpPr>
          <p:cNvPr id="641" name="Google Shape;641;p32"/>
          <p:cNvSpPr/>
          <p:nvPr/>
        </p:nvSpPr>
        <p:spPr>
          <a:xfrm>
            <a:off x="784025" y="1599000"/>
            <a:ext cx="1899000" cy="630300"/>
          </a:xfrm>
          <a:prstGeom prst="roundRect">
            <a:avLst>
              <a:gd name="adj" fmla="val 16667"/>
            </a:avLst>
          </a:prstGeom>
          <a:solidFill>
            <a:srgbClr val="e8a465"/>
          </a:solidFill>
          <a:ln w="9525" cap="flat" cmpd="sng">
            <a:solidFill>
              <a:srgbClr val="e69138"/>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AI</a:t>
            </a:r>
            <a:endParaRPr lang="en">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유영현, 오은영, 정연욱</a:t>
            </a:r>
            <a:endParaRPr sz="1200">
              <a:latin typeface="나눔스퀘어라운드 ExtraBold"/>
              <a:ea typeface="나눔스퀘어라운드 ExtraBold"/>
            </a:endParaRPr>
          </a:p>
        </p:txBody>
      </p:sp>
      <p:sp>
        <p:nvSpPr>
          <p:cNvPr id="642" name="Google Shape;642;p32"/>
          <p:cNvSpPr/>
          <p:nvPr/>
        </p:nvSpPr>
        <p:spPr>
          <a:xfrm>
            <a:off x="6460975" y="1599000"/>
            <a:ext cx="1899000" cy="630300"/>
          </a:xfrm>
          <a:prstGeom prst="roundRect">
            <a:avLst>
              <a:gd name="adj" fmla="val 16667"/>
            </a:avLst>
          </a:prstGeom>
          <a:solidFill>
            <a:srgbClr val="e7e4cd"/>
          </a:solidFill>
          <a:ln w="9525" cap="flat" cmpd="sng">
            <a:solidFill>
              <a:srgbClr val="cccccc"/>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Big Data</a:t>
            </a:r>
            <a:endParaRPr lang="en">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김대찬</a:t>
            </a:r>
            <a:endParaRPr sz="1200">
              <a:latin typeface="나눔스퀘어라운드 ExtraBold"/>
              <a:ea typeface="나눔스퀘어라운드 ExtraBold"/>
            </a:endParaRPr>
          </a:p>
        </p:txBody>
      </p:sp>
      <p:sp>
        <p:nvSpPr>
          <p:cNvPr id="643" name="Google Shape;643;p32"/>
          <p:cNvSpPr/>
          <p:nvPr/>
        </p:nvSpPr>
        <p:spPr>
          <a:xfrm>
            <a:off x="3622500" y="1599000"/>
            <a:ext cx="1899000" cy="6303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IOT</a:t>
            </a:r>
            <a:endParaRPr lang="en">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목민수</a:t>
            </a:r>
            <a:endParaRPr sz="1200">
              <a:latin typeface="나눔스퀘어라운드 ExtraBold"/>
              <a:ea typeface="나눔스퀘어라운드 ExtraBold"/>
            </a:endParaRPr>
          </a:p>
        </p:txBody>
      </p:sp>
      <p:sp>
        <p:nvSpPr>
          <p:cNvPr id="644" name="Google Shape;644;p32"/>
          <p:cNvSpPr/>
          <p:nvPr/>
        </p:nvSpPr>
        <p:spPr>
          <a:xfrm>
            <a:off x="535900" y="2314100"/>
            <a:ext cx="2408700" cy="2307000"/>
          </a:xfrm>
          <a:prstGeom prst="roundRect">
            <a:avLst>
              <a:gd name="adj" fmla="val 16667"/>
            </a:avLst>
          </a:prstGeom>
          <a:solidFill>
            <a:srgbClr val="e8a465"/>
          </a:solidFill>
          <a:ln w="9525" cap="flat" cmpd="sng">
            <a:solidFill>
              <a:srgbClr val="e69138"/>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수어 동작 예측 모델 구현</a:t>
            </a:r>
            <a:endParaRPr lang="en">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- 2D CNN, 3D CNN</a:t>
            </a:r>
            <a:endParaRPr lang="en" sz="1200">
              <a:latin typeface="나눔스퀘어라운드 ExtraBold"/>
              <a:ea typeface="나눔스퀘어라운드 ExtraBold"/>
            </a:endParaRPr>
          </a:p>
          <a:p>
            <a:pPr marL="0" lvl="0" indent="0" algn="ctr" rtl="0">
              <a:spcBef>
                <a:spcPts val="0"/>
              </a:spcBef>
              <a:spcAft>
                <a:spcPts val="0"/>
              </a:spcAft>
              <a:buNone/>
              <a:defRPr/>
            </a:pPr>
            <a:r>
              <a:rPr lang="en">
                <a:latin typeface="나눔스퀘어라운드 ExtraBold"/>
                <a:ea typeface="나눔스퀘어라운드 ExtraBold"/>
              </a:rPr>
              <a:t>서버 프로그램 구현</a:t>
            </a:r>
            <a:endParaRPr>
              <a:latin typeface="나눔스퀘어라운드 ExtraBold"/>
              <a:ea typeface="나눔스퀘어라운드 ExtraBold"/>
            </a:endParaRPr>
          </a:p>
        </p:txBody>
      </p:sp>
      <p:sp>
        <p:nvSpPr>
          <p:cNvPr id="645" name="Google Shape;645;p32"/>
          <p:cNvSpPr/>
          <p:nvPr/>
        </p:nvSpPr>
        <p:spPr>
          <a:xfrm>
            <a:off x="6206125" y="2314100"/>
            <a:ext cx="2408700" cy="2307000"/>
          </a:xfrm>
          <a:prstGeom prst="roundRect">
            <a:avLst>
              <a:gd name="adj" fmla="val 16667"/>
            </a:avLst>
          </a:prstGeom>
          <a:solidFill>
            <a:srgbClr val="e7e4cd"/>
          </a:solidFill>
          <a:ln w="9525" cap="flat" cmpd="sng">
            <a:solidFill>
              <a:srgbClr val="cccccc"/>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데이터 수집 및 시각화</a:t>
            </a:r>
            <a:endParaRPr lang="en">
              <a:latin typeface="나눔스퀘어라운드 ExtraBold"/>
              <a:ea typeface="나눔스퀘어라운드 ExtraBold"/>
            </a:endParaRPr>
          </a:p>
          <a:p>
            <a:pPr marL="0" lvl="0" indent="0" algn="ctr" rtl="0">
              <a:spcBef>
                <a:spcPts val="0"/>
              </a:spcBef>
              <a:spcAft>
                <a:spcPts val="0"/>
              </a:spcAft>
              <a:buNone/>
              <a:defRPr/>
            </a:pPr>
            <a:r>
              <a:rPr lang="en">
                <a:latin typeface="나눔스퀘어라운드 ExtraBold"/>
                <a:ea typeface="나눔스퀘어라운드 ExtraBold"/>
              </a:rPr>
              <a:t>웹 서버 구축</a:t>
            </a:r>
            <a:endParaRPr lang="en">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 Django - EC2 연동</a:t>
            </a:r>
            <a:endParaRPr lang="en" sz="1200">
              <a:latin typeface="나눔스퀘어라운드 ExtraBold"/>
              <a:ea typeface="나눔스퀘어라운드 ExtraBold"/>
            </a:endParaRPr>
          </a:p>
          <a:p>
            <a:pPr marL="0" lvl="0" indent="0" algn="ctr" rtl="0">
              <a:spcBef>
                <a:spcPts val="0"/>
              </a:spcBef>
              <a:spcAft>
                <a:spcPts val="0"/>
              </a:spcAft>
              <a:buNone/>
              <a:defRPr/>
            </a:pPr>
            <a:r>
              <a:rPr lang="en" sz="1200">
                <a:latin typeface="나눔스퀘어라운드 ExtraBold"/>
                <a:ea typeface="나눔스퀘어라운드 ExtraBold"/>
              </a:rPr>
              <a:t>- gunicorn, nginx</a:t>
            </a:r>
            <a:endParaRPr lang="en" sz="1200">
              <a:latin typeface="나눔스퀘어라운드 ExtraBold"/>
              <a:ea typeface="나눔스퀘어라운드 ExtraBold"/>
            </a:endParaRPr>
          </a:p>
          <a:p>
            <a:pPr marL="0" lvl="0" indent="0" algn="ctr" rtl="0">
              <a:spcBef>
                <a:spcPts val="0"/>
              </a:spcBef>
              <a:spcAft>
                <a:spcPts val="0"/>
              </a:spcAft>
              <a:buNone/>
              <a:defRPr/>
            </a:pPr>
            <a:r>
              <a:rPr lang="en">
                <a:latin typeface="나눔스퀘어라운드 ExtraBold"/>
                <a:ea typeface="나눔스퀘어라운드 ExtraBold"/>
              </a:rPr>
              <a:t>서버 프로그램 구현</a:t>
            </a:r>
            <a:endParaRPr>
              <a:latin typeface="나눔스퀘어라운드 ExtraBold"/>
              <a:ea typeface="나눔스퀘어라운드 ExtraBold"/>
            </a:endParaRPr>
          </a:p>
        </p:txBody>
      </p:sp>
      <p:sp>
        <p:nvSpPr>
          <p:cNvPr id="646" name="Google Shape;646;p32"/>
          <p:cNvSpPr/>
          <p:nvPr/>
        </p:nvSpPr>
        <p:spPr>
          <a:xfrm>
            <a:off x="3383775" y="2314100"/>
            <a:ext cx="2408700" cy="23070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a:latin typeface="나눔스퀘어라운드 ExtraBold"/>
                <a:ea typeface="나눔스퀘어라운드 ExtraBold"/>
              </a:rPr>
              <a:t>라즈베리파이 장비 및 통신 연결</a:t>
            </a:r>
            <a:endParaRPr lang="en">
              <a:latin typeface="나눔스퀘어라운드 ExtraBold"/>
              <a:ea typeface="나눔스퀘어라운드 ExtraBold"/>
            </a:endParaRPr>
          </a:p>
          <a:p>
            <a:pPr marL="0" lvl="0" indent="0" algn="ctr" rtl="0">
              <a:spcBef>
                <a:spcPts val="0"/>
              </a:spcBef>
              <a:spcAft>
                <a:spcPts val="0"/>
              </a:spcAft>
              <a:buNone/>
              <a:defRPr/>
            </a:pPr>
            <a:r>
              <a:rPr lang="en">
                <a:latin typeface="나눔스퀘어라운드 ExtraBold"/>
                <a:ea typeface="나눔스퀘어라운드 ExtraBold"/>
              </a:rPr>
              <a:t>-TCP, MQTT</a:t>
            </a:r>
            <a:endParaRPr lang="en">
              <a:latin typeface="나눔스퀘어라운드 ExtraBold"/>
              <a:ea typeface="나눔스퀘어라운드 ExtraBold"/>
            </a:endParaRPr>
          </a:p>
          <a:p>
            <a:pPr marL="0" lvl="0" indent="0" algn="ctr" rtl="0">
              <a:spcBef>
                <a:spcPts val="0"/>
              </a:spcBef>
              <a:spcAft>
                <a:spcPts val="0"/>
              </a:spcAft>
              <a:buNone/>
              <a:defRPr/>
            </a:pPr>
            <a:r>
              <a:rPr lang="en">
                <a:latin typeface="나눔스퀘어라운드 ExtraBold"/>
                <a:ea typeface="나눔스퀘어라운드 ExtraBold"/>
              </a:rPr>
              <a:t>서버 프로그램 구현</a:t>
            </a:r>
            <a:endParaRPr sz="1000">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51" name="Google Shape;651;p33"/>
          <p:cNvSpPr/>
          <p:nvPr/>
        </p:nvSpPr>
        <p:spPr>
          <a:xfrm>
            <a:off x="1446450" y="1101775"/>
            <a:ext cx="27888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52" name="Google Shape;652;p33"/>
          <p:cNvSpPr/>
          <p:nvPr/>
        </p:nvSpPr>
        <p:spPr>
          <a:xfrm>
            <a:off x="300375" y="206700"/>
            <a:ext cx="2746200" cy="639900"/>
          </a:xfrm>
          <a:prstGeom prst="roundRect">
            <a:avLst>
              <a:gd name="adj" fmla="val 16667"/>
            </a:avLst>
          </a:prstGeom>
          <a:solidFill>
            <a:schemeClr val="lt1"/>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400">
                <a:solidFill>
                  <a:schemeClr val="dk2"/>
                </a:solidFill>
                <a:latin typeface="나눔스퀘어라운드 ExtraBold"/>
                <a:ea typeface="나눔스퀘어라운드 ExtraBold"/>
                <a:cs typeface="NanumGothic ExtraBold"/>
                <a:sym typeface="NanumGothic ExtraBold"/>
              </a:rPr>
              <a:t>빅데이터 구현 내용</a:t>
            </a:r>
            <a:endParaRPr sz="2400">
              <a:solidFill>
                <a:schemeClr val="dk2"/>
              </a:solidFill>
              <a:latin typeface="나눔스퀘어라운드 ExtraBold"/>
              <a:ea typeface="나눔스퀘어라운드 ExtraBold"/>
              <a:cs typeface="NanumGothic ExtraBold"/>
              <a:sym typeface="NanumGothic ExtraBold"/>
            </a:endParaRPr>
          </a:p>
        </p:txBody>
      </p:sp>
      <p:sp>
        <p:nvSpPr>
          <p:cNvPr id="653" name="Google Shape;653;p33"/>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54" name="Google Shape;654;p33"/>
          <p:cNvSpPr/>
          <p:nvPr/>
        </p:nvSpPr>
        <p:spPr>
          <a:xfrm>
            <a:off x="1850398" y="1324886"/>
            <a:ext cx="2032800" cy="3387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solidFill>
                  <a:schemeClr val="dk1"/>
                </a:solidFill>
                <a:latin typeface="나눔스퀘어라운드 ExtraBold"/>
                <a:ea typeface="나눔스퀘어라운드 ExtraBold"/>
                <a:cs typeface="Kreon"/>
                <a:sym typeface="Kreon"/>
              </a:rPr>
              <a:t>데이터 수집 </a:t>
            </a:r>
            <a:endParaRPr sz="1200" b="1">
              <a:solidFill>
                <a:schemeClr val="dk2"/>
              </a:solidFill>
              <a:latin typeface="나눔스퀘어라운드 ExtraBold"/>
              <a:ea typeface="나눔스퀘어라운드 ExtraBold"/>
              <a:cs typeface="Kreon"/>
              <a:sym typeface="Kreon"/>
            </a:endParaRPr>
          </a:p>
        </p:txBody>
      </p:sp>
      <p:sp>
        <p:nvSpPr>
          <p:cNvPr id="655" name="Google Shape;655;p33"/>
          <p:cNvSpPr/>
          <p:nvPr/>
        </p:nvSpPr>
        <p:spPr>
          <a:xfrm>
            <a:off x="1834978" y="1772942"/>
            <a:ext cx="2066400" cy="668700"/>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1100">
                <a:solidFill>
                  <a:schemeClr val="dk1"/>
                </a:solidFill>
                <a:latin typeface="나눔스퀘어라운드 ExtraBold"/>
                <a:ea typeface="나눔스퀘어라운드 ExtraBold"/>
                <a:cs typeface="Kreon"/>
                <a:sym typeface="Kreon"/>
              </a:rPr>
              <a:t>- 한국 수어 사전 영상 데이터</a:t>
            </a:r>
            <a:endParaRPr lang="en" sz="11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1100">
                <a:solidFill>
                  <a:schemeClr val="dk1"/>
                </a:solidFill>
                <a:latin typeface="나눔스퀘어라운드 ExtraBold"/>
                <a:ea typeface="나눔스퀘어라운드 ExtraBold"/>
                <a:cs typeface="Kreon"/>
                <a:sym typeface="Kreon"/>
              </a:rPr>
              <a:t>- 한국 수어 사용 실태조사 연구</a:t>
            </a:r>
            <a:endParaRPr sz="1100">
              <a:latin typeface="나눔스퀘어라운드 ExtraBold"/>
              <a:ea typeface="나눔스퀘어라운드 ExtraBold"/>
              <a:cs typeface="Kreon"/>
              <a:sym typeface="Kreon"/>
            </a:endParaRPr>
          </a:p>
        </p:txBody>
      </p:sp>
      <p:sp>
        <p:nvSpPr>
          <p:cNvPr id="656" name="Google Shape;656;p33"/>
          <p:cNvSpPr/>
          <p:nvPr/>
        </p:nvSpPr>
        <p:spPr>
          <a:xfrm>
            <a:off x="4813475" y="1101775"/>
            <a:ext cx="27888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57" name="Google Shape;657;p33"/>
          <p:cNvSpPr/>
          <p:nvPr/>
        </p:nvSpPr>
        <p:spPr>
          <a:xfrm>
            <a:off x="5192824" y="1325036"/>
            <a:ext cx="2030100" cy="3384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100" b="1">
                <a:solidFill>
                  <a:schemeClr val="dk1"/>
                </a:solidFill>
                <a:latin typeface="나눔스퀘어라운드 ExtraBold"/>
                <a:ea typeface="나눔스퀘어라운드 ExtraBold"/>
                <a:cs typeface="Kreon"/>
                <a:sym typeface="Kreon"/>
              </a:rPr>
              <a:t>수어와 관련된 용어 수집</a:t>
            </a:r>
            <a:endParaRPr sz="1100" b="1">
              <a:solidFill>
                <a:schemeClr val="dk2"/>
              </a:solidFill>
              <a:latin typeface="나눔스퀘어라운드 ExtraBold"/>
              <a:ea typeface="나눔스퀘어라운드 ExtraBold"/>
              <a:cs typeface="Kreon"/>
              <a:sym typeface="Kreon"/>
            </a:endParaRPr>
          </a:p>
        </p:txBody>
      </p:sp>
      <p:sp>
        <p:nvSpPr>
          <p:cNvPr id="658" name="Google Shape;658;p33"/>
          <p:cNvSpPr/>
          <p:nvPr/>
        </p:nvSpPr>
        <p:spPr>
          <a:xfrm>
            <a:off x="5175725" y="1772949"/>
            <a:ext cx="2064300" cy="1179283"/>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1000">
                <a:solidFill>
                  <a:schemeClr val="dk1"/>
                </a:solidFill>
                <a:latin typeface="나눔스퀘어라운드 ExtraBold"/>
                <a:ea typeface="나눔스퀘어라운드 ExtraBold"/>
                <a:cs typeface="Kreon"/>
                <a:sym typeface="Kreon"/>
              </a:rPr>
              <a:t>- 네이버 Open API를 이용해</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1000">
                <a:solidFill>
                  <a:schemeClr val="dk1"/>
                </a:solidFill>
                <a:latin typeface="나눔스퀘어라운드 ExtraBold"/>
                <a:ea typeface="나눔스퀘어라운드 ExtraBold"/>
                <a:cs typeface="Kreon"/>
                <a:sym typeface="Kreon"/>
              </a:rPr>
              <a:t> ‘진료’, ‘병원’, ‘수어’등의 검색 </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ko-KR" altLang="en-US" sz="1000">
                <a:solidFill>
                  <a:schemeClr val="dk1"/>
                </a:solidFill>
                <a:latin typeface="나눔스퀘어라운드 ExtraBold"/>
                <a:ea typeface="나눔스퀘어라운드 ExtraBold"/>
                <a:cs typeface="Kreon"/>
                <a:sym typeface="Kreon"/>
              </a:rPr>
              <a:t> </a:t>
            </a:r>
            <a:r>
              <a:rPr lang="en" sz="1000">
                <a:solidFill>
                  <a:schemeClr val="dk1"/>
                </a:solidFill>
                <a:latin typeface="나눔스퀘어라운드 ExtraBold"/>
                <a:ea typeface="나눔스퀘어라운드 ExtraBold"/>
                <a:cs typeface="Kreon"/>
                <a:sym typeface="Kreon"/>
              </a:rPr>
              <a:t>결과 수집</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1000">
                <a:solidFill>
                  <a:schemeClr val="dk1"/>
                </a:solidFill>
                <a:latin typeface="나눔스퀘어라운드 ExtraBold"/>
                <a:ea typeface="나눔스퀘어라운드 ExtraBold"/>
                <a:cs typeface="Kreon"/>
                <a:sym typeface="Kreon"/>
              </a:rPr>
              <a:t>- 병원에서 자주 사용되는 </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ko-KR" altLang="en-US" sz="1000">
                <a:solidFill>
                  <a:schemeClr val="dk1"/>
                </a:solidFill>
                <a:latin typeface="나눔스퀘어라운드 ExtraBold"/>
                <a:ea typeface="나눔스퀘어라운드 ExtraBold"/>
                <a:cs typeface="Kreon"/>
                <a:sym typeface="Kreon"/>
              </a:rPr>
              <a:t>  </a:t>
            </a:r>
            <a:r>
              <a:rPr lang="en" sz="1000">
                <a:solidFill>
                  <a:schemeClr val="dk1"/>
                </a:solidFill>
                <a:latin typeface="나눔스퀘어라운드 ExtraBold"/>
                <a:ea typeface="나눔스퀘어라운드 ExtraBold"/>
                <a:cs typeface="Kreon"/>
                <a:sym typeface="Kreon"/>
              </a:rPr>
              <a:t>용어들을 선정</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1000">
                <a:solidFill>
                  <a:schemeClr val="dk1"/>
                </a:solidFill>
                <a:latin typeface="나눔스퀘어라운드 ExtraBold"/>
                <a:ea typeface="나눔스퀘어라운드 ExtraBold"/>
                <a:cs typeface="Kreon"/>
                <a:sym typeface="Kreon"/>
              </a:rPr>
              <a:t>- 형태소 분석기로 명사 추출</a:t>
            </a:r>
            <a:endParaRPr sz="1000">
              <a:latin typeface="나눔스퀘어라운드 ExtraBold"/>
              <a:ea typeface="나눔스퀘어라운드 ExtraBold"/>
              <a:cs typeface="Kreon"/>
              <a:sym typeface="Kreon"/>
            </a:endParaRPr>
          </a:p>
        </p:txBody>
      </p:sp>
      <p:pic>
        <p:nvPicPr>
          <p:cNvPr id="659" name="Google Shape;659;p33"/>
          <p:cNvPicPr/>
          <p:nvPr/>
        </p:nvPicPr>
        <p:blipFill rotWithShape="1">
          <a:blip r:embed="rId3">
            <a:alphaModFix/>
          </a:blip>
          <a:stretch>
            <a:fillRect/>
          </a:stretch>
        </p:blipFill>
        <p:spPr>
          <a:xfrm>
            <a:off x="1755937" y="2720567"/>
            <a:ext cx="2127211" cy="1693034"/>
          </a:xfrm>
          <a:prstGeom prst="rect">
            <a:avLst/>
          </a:prstGeom>
          <a:noFill/>
          <a:ln>
            <a:noFill/>
          </a:ln>
        </p:spPr>
      </p:pic>
      <p:pic>
        <p:nvPicPr>
          <p:cNvPr id="660" name="Google Shape;660;p33"/>
          <p:cNvPicPr/>
          <p:nvPr/>
        </p:nvPicPr>
        <p:blipFill rotWithShape="1">
          <a:blip r:embed="rId4">
            <a:alphaModFix/>
          </a:blip>
          <a:stretch>
            <a:fillRect/>
          </a:stretch>
        </p:blipFill>
        <p:spPr>
          <a:xfrm>
            <a:off x="5310217" y="3079650"/>
            <a:ext cx="1795329" cy="1147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65" name="Google Shape;665;p34"/>
          <p:cNvSpPr/>
          <p:nvPr/>
        </p:nvSpPr>
        <p:spPr>
          <a:xfrm>
            <a:off x="1446450" y="1101775"/>
            <a:ext cx="27888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66" name="Google Shape;666;p34"/>
          <p:cNvSpPr/>
          <p:nvPr/>
        </p:nvSpPr>
        <p:spPr>
          <a:xfrm>
            <a:off x="300375" y="206700"/>
            <a:ext cx="2746200" cy="639900"/>
          </a:xfrm>
          <a:prstGeom prst="roundRect">
            <a:avLst>
              <a:gd name="adj" fmla="val 16667"/>
            </a:avLst>
          </a:prstGeom>
          <a:solidFill>
            <a:schemeClr val="lt1"/>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400">
                <a:solidFill>
                  <a:schemeClr val="dk2"/>
                </a:solidFill>
                <a:latin typeface="나눔스퀘어라운드 ExtraBold"/>
                <a:ea typeface="나눔스퀘어라운드 ExtraBold"/>
                <a:cs typeface="NanumGothic ExtraBold"/>
                <a:sym typeface="NanumGothic ExtraBold"/>
              </a:rPr>
              <a:t>빅데이터 구현 내용</a:t>
            </a:r>
            <a:endParaRPr sz="2400">
              <a:solidFill>
                <a:schemeClr val="dk2"/>
              </a:solidFill>
              <a:latin typeface="나눔스퀘어라운드 ExtraBold"/>
              <a:ea typeface="나눔스퀘어라운드 ExtraBold"/>
              <a:cs typeface="NanumGothic ExtraBold"/>
              <a:sym typeface="NanumGothic ExtraBold"/>
            </a:endParaRPr>
          </a:p>
        </p:txBody>
      </p:sp>
      <p:sp>
        <p:nvSpPr>
          <p:cNvPr id="667" name="Google Shape;667;p34"/>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68" name="Google Shape;668;p34"/>
          <p:cNvSpPr/>
          <p:nvPr/>
        </p:nvSpPr>
        <p:spPr>
          <a:xfrm>
            <a:off x="1850398" y="1324886"/>
            <a:ext cx="2032800" cy="3387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solidFill>
                  <a:schemeClr val="dk1"/>
                </a:solidFill>
                <a:latin typeface="나눔스퀘어라운드 ExtraBold"/>
                <a:ea typeface="나눔스퀘어라운드 ExtraBold"/>
                <a:cs typeface="Kreon"/>
                <a:sym typeface="Kreon"/>
              </a:rPr>
              <a:t>데이터 시각화</a:t>
            </a:r>
            <a:endParaRPr sz="1200" b="1">
              <a:solidFill>
                <a:schemeClr val="dk1"/>
              </a:solidFill>
              <a:latin typeface="나눔스퀘어라운드 ExtraBold"/>
              <a:ea typeface="나눔스퀘어라운드 ExtraBold"/>
              <a:cs typeface="Kreon"/>
              <a:sym typeface="Kreon"/>
            </a:endParaRPr>
          </a:p>
        </p:txBody>
      </p:sp>
      <p:sp>
        <p:nvSpPr>
          <p:cNvPr id="669" name="Google Shape;669;p34"/>
          <p:cNvSpPr/>
          <p:nvPr/>
        </p:nvSpPr>
        <p:spPr>
          <a:xfrm>
            <a:off x="1850400" y="1772950"/>
            <a:ext cx="2066400" cy="1165200"/>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1000">
                <a:solidFill>
                  <a:schemeClr val="dk1"/>
                </a:solidFill>
                <a:latin typeface="나눔스퀘어라운드 ExtraBold"/>
                <a:ea typeface="나눔스퀘어라운드 ExtraBold"/>
                <a:cs typeface="Kreon"/>
                <a:sym typeface="Kreon"/>
              </a:rPr>
              <a:t>- Matplotlib, seaborn</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1000">
                <a:solidFill>
                  <a:schemeClr val="dk1"/>
                </a:solidFill>
                <a:latin typeface="나눔스퀘어라운드 ExtraBold"/>
                <a:ea typeface="나눔스퀘어라운드 ExtraBold"/>
                <a:cs typeface="Kreon"/>
                <a:sym typeface="Kreon"/>
              </a:rPr>
              <a:t>- 수어 사용 실태와 관련된 데이터</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1000">
                <a:solidFill>
                  <a:schemeClr val="dk1"/>
                </a:solidFill>
                <a:latin typeface="나눔스퀘어라운드 ExtraBold"/>
                <a:ea typeface="나눔스퀘어라운드 ExtraBold"/>
                <a:cs typeface="Kreon"/>
                <a:sym typeface="Kreon"/>
              </a:rPr>
              <a:t>- 의료와 관련된 시각장애인 관련 </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ko-KR" altLang="en-US" sz="1000">
                <a:solidFill>
                  <a:schemeClr val="dk1"/>
                </a:solidFill>
                <a:latin typeface="나눔스퀘어라운드 ExtraBold"/>
                <a:ea typeface="나눔스퀘어라운드 ExtraBold"/>
                <a:cs typeface="Kreon"/>
                <a:sym typeface="Kreon"/>
              </a:rPr>
              <a:t>   </a:t>
            </a:r>
            <a:r>
              <a:rPr lang="en" sz="1000">
                <a:solidFill>
                  <a:schemeClr val="dk1"/>
                </a:solidFill>
                <a:latin typeface="나눔스퀘어라운드 ExtraBold"/>
                <a:ea typeface="나눔스퀘어라운드 ExtraBold"/>
                <a:cs typeface="Kreon"/>
                <a:sym typeface="Kreon"/>
              </a:rPr>
              <a:t>데이터</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1000">
                <a:solidFill>
                  <a:schemeClr val="dk1"/>
                </a:solidFill>
                <a:latin typeface="나눔스퀘어라운드 ExtraBold"/>
                <a:ea typeface="나눔스퀘어라운드 ExtraBold"/>
                <a:cs typeface="Kreon"/>
                <a:sym typeface="Kreon"/>
              </a:rPr>
              <a:t>- 프로젝트의 배경을 시각적으로 </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ko-KR" altLang="en-US" sz="1000">
                <a:solidFill>
                  <a:schemeClr val="dk1"/>
                </a:solidFill>
                <a:latin typeface="나눔스퀘어라운드 ExtraBold"/>
                <a:ea typeface="나눔스퀘어라운드 ExtraBold"/>
                <a:cs typeface="Kreon"/>
                <a:sym typeface="Kreon"/>
              </a:rPr>
              <a:t>  </a:t>
            </a:r>
            <a:r>
              <a:rPr lang="en" sz="1000">
                <a:solidFill>
                  <a:schemeClr val="dk1"/>
                </a:solidFill>
                <a:latin typeface="나눔스퀘어라운드 ExtraBold"/>
                <a:ea typeface="나눔스퀘어라운드 ExtraBold"/>
                <a:cs typeface="Kreon"/>
                <a:sym typeface="Kreon"/>
              </a:rPr>
              <a:t>제시</a:t>
            </a:r>
            <a:endParaRPr lang="en" sz="1000">
              <a:solidFill>
                <a:schemeClr val="dk1"/>
              </a:solidFill>
              <a:latin typeface="나눔스퀘어라운드 ExtraBold"/>
              <a:ea typeface="나눔스퀘어라운드 ExtraBold"/>
              <a:cs typeface="Kreon"/>
              <a:sym typeface="Kreon"/>
            </a:endParaRPr>
          </a:p>
        </p:txBody>
      </p:sp>
      <p:sp>
        <p:nvSpPr>
          <p:cNvPr id="670" name="Google Shape;670;p34"/>
          <p:cNvSpPr/>
          <p:nvPr/>
        </p:nvSpPr>
        <p:spPr>
          <a:xfrm>
            <a:off x="4813475" y="1101775"/>
            <a:ext cx="27888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71" name="Google Shape;671;p34"/>
          <p:cNvSpPr/>
          <p:nvPr/>
        </p:nvSpPr>
        <p:spPr>
          <a:xfrm>
            <a:off x="5192824" y="1325036"/>
            <a:ext cx="2030100" cy="3384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solidFill>
                  <a:schemeClr val="dk1"/>
                </a:solidFill>
                <a:latin typeface="나눔스퀘어라운드 ExtraBold"/>
                <a:ea typeface="나눔스퀘어라운드 ExtraBold"/>
                <a:cs typeface="Kreon"/>
                <a:sym typeface="Kreon"/>
              </a:rPr>
              <a:t>Django EC2 연동</a:t>
            </a:r>
            <a:endParaRPr sz="1100" b="1">
              <a:solidFill>
                <a:schemeClr val="dk1"/>
              </a:solidFill>
              <a:latin typeface="나눔스퀘어라운드 ExtraBold"/>
              <a:ea typeface="나눔스퀘어라운드 ExtraBold"/>
              <a:cs typeface="Kreon"/>
              <a:sym typeface="Kreon"/>
            </a:endParaRPr>
          </a:p>
        </p:txBody>
      </p:sp>
      <p:sp>
        <p:nvSpPr>
          <p:cNvPr id="672" name="Google Shape;672;p34"/>
          <p:cNvSpPr/>
          <p:nvPr/>
        </p:nvSpPr>
        <p:spPr>
          <a:xfrm>
            <a:off x="5175725" y="1772950"/>
            <a:ext cx="2064300" cy="993900"/>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1000">
                <a:solidFill>
                  <a:schemeClr val="dk1"/>
                </a:solidFill>
                <a:latin typeface="나눔스퀘어라운드 ExtraBold"/>
                <a:ea typeface="나눔스퀘어라운드 ExtraBold"/>
                <a:cs typeface="Kreon"/>
                <a:sym typeface="Kreon"/>
              </a:rPr>
              <a:t>- Django 프레임워크를 이용해 </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ko-KR" altLang="en-US" sz="1000">
                <a:solidFill>
                  <a:schemeClr val="dk1"/>
                </a:solidFill>
                <a:latin typeface="나눔스퀘어라운드 ExtraBold"/>
                <a:ea typeface="나눔스퀘어라운드 ExtraBold"/>
                <a:cs typeface="Kreon"/>
                <a:sym typeface="Kreon"/>
              </a:rPr>
              <a:t>   </a:t>
            </a:r>
            <a:r>
              <a:rPr lang="en" sz="1000">
                <a:solidFill>
                  <a:schemeClr val="dk1"/>
                </a:solidFill>
                <a:latin typeface="나눔스퀘어라운드 ExtraBold"/>
                <a:ea typeface="나눔스퀘어라운드 ExtraBold"/>
                <a:cs typeface="Kreon"/>
                <a:sym typeface="Kreon"/>
              </a:rPr>
              <a:t>tts 기능 구현</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1000">
                <a:solidFill>
                  <a:schemeClr val="dk1"/>
                </a:solidFill>
                <a:latin typeface="나눔스퀘어라운드 ExtraBold"/>
                <a:ea typeface="나눔스퀘어라운드 ExtraBold"/>
                <a:cs typeface="Kreon"/>
                <a:sym typeface="Kreon"/>
              </a:rPr>
              <a:t>- gunicorn, nginx를 통해 </a:t>
            </a:r>
            <a:endParaRPr lang="en" sz="1000">
              <a:solidFill>
                <a:schemeClr val="dk1"/>
              </a:solidFill>
              <a:latin typeface="나눔스퀘어라운드 ExtraBold"/>
              <a:ea typeface="나눔스퀘어라운드 ExtraBold"/>
              <a:cs typeface="Kreon"/>
              <a:sym typeface="Kreon"/>
            </a:endParaRPr>
          </a:p>
          <a:p>
            <a:pPr marL="0" lvl="0" indent="0" algn="l" rtl="0">
              <a:spcBef>
                <a:spcPts val="0"/>
              </a:spcBef>
              <a:spcAft>
                <a:spcPts val="0"/>
              </a:spcAft>
              <a:buNone/>
              <a:defRPr/>
            </a:pPr>
            <a:r>
              <a:rPr lang="en" sz="1000">
                <a:solidFill>
                  <a:schemeClr val="dk1"/>
                </a:solidFill>
                <a:latin typeface="나눔스퀘어라운드 ExtraBold"/>
                <a:ea typeface="나눔스퀘어라운드 ExtraBold"/>
                <a:cs typeface="Kreon"/>
                <a:sym typeface="Kreon"/>
              </a:rPr>
              <a:t>EC2</a:t>
            </a:r>
            <a:r>
              <a:rPr lang="ko-KR" altLang="en-US" sz="1000">
                <a:solidFill>
                  <a:schemeClr val="dk1"/>
                </a:solidFill>
                <a:latin typeface="나눔스퀘어라운드 ExtraBold"/>
                <a:ea typeface="나눔스퀘어라운드 ExtraBold"/>
                <a:cs typeface="Kreon"/>
                <a:sym typeface="Kreon"/>
              </a:rPr>
              <a:t> </a:t>
            </a:r>
            <a:r>
              <a:rPr lang="en" sz="1000">
                <a:solidFill>
                  <a:schemeClr val="dk1"/>
                </a:solidFill>
                <a:latin typeface="나눔스퀘어라운드 ExtraBold"/>
                <a:ea typeface="나눔스퀘어라운드 ExtraBold"/>
                <a:cs typeface="Kreon"/>
                <a:sym typeface="Kreon"/>
              </a:rPr>
              <a:t>연동</a:t>
            </a:r>
            <a:endParaRPr lang="en" sz="1000">
              <a:solidFill>
                <a:schemeClr val="dk1"/>
              </a:solidFill>
              <a:latin typeface="나눔스퀘어라운드 ExtraBold"/>
              <a:ea typeface="나눔스퀘어라운드 ExtraBold"/>
              <a:cs typeface="Kreon"/>
              <a:sym typeface="Kreon"/>
            </a:endParaRPr>
          </a:p>
        </p:txBody>
      </p:sp>
      <p:pic>
        <p:nvPicPr>
          <p:cNvPr id="673" name="Google Shape;673;p34"/>
          <p:cNvPicPr/>
          <p:nvPr/>
        </p:nvPicPr>
        <p:blipFill rotWithShape="1">
          <a:blip r:embed="rId3">
            <a:alphaModFix/>
          </a:blip>
          <a:stretch>
            <a:fillRect/>
          </a:stretch>
        </p:blipFill>
        <p:spPr>
          <a:xfrm>
            <a:off x="1062900" y="3086625"/>
            <a:ext cx="2235648" cy="1477949"/>
          </a:xfrm>
          <a:prstGeom prst="rect">
            <a:avLst/>
          </a:prstGeom>
          <a:noFill/>
          <a:ln>
            <a:noFill/>
          </a:ln>
        </p:spPr>
      </p:pic>
      <p:pic>
        <p:nvPicPr>
          <p:cNvPr id="674" name="Google Shape;674;p34"/>
          <p:cNvPicPr/>
          <p:nvPr/>
        </p:nvPicPr>
        <p:blipFill rotWithShape="1">
          <a:blip r:embed="rId4">
            <a:alphaModFix/>
          </a:blip>
          <a:stretch>
            <a:fillRect/>
          </a:stretch>
        </p:blipFill>
        <p:spPr>
          <a:xfrm>
            <a:off x="2615700" y="3086625"/>
            <a:ext cx="1711698" cy="1616225"/>
          </a:xfrm>
          <a:prstGeom prst="rect">
            <a:avLst/>
          </a:prstGeom>
          <a:noFill/>
          <a:ln>
            <a:noFill/>
          </a:ln>
        </p:spPr>
      </p:pic>
      <p:pic>
        <p:nvPicPr>
          <p:cNvPr id="675" name="Google Shape;675;p34"/>
          <p:cNvPicPr/>
          <p:nvPr/>
        </p:nvPicPr>
        <p:blipFill rotWithShape="1">
          <a:blip r:embed="rId5">
            <a:alphaModFix/>
          </a:blip>
          <a:stretch>
            <a:fillRect/>
          </a:stretch>
        </p:blipFill>
        <p:spPr>
          <a:xfrm>
            <a:off x="5175329" y="3086625"/>
            <a:ext cx="2065107" cy="1124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680" name="Google Shape;680;p35"/>
          <p:cNvSpPr/>
          <p:nvPr/>
        </p:nvSpPr>
        <p:spPr>
          <a:xfrm>
            <a:off x="6264528"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81" name="Google Shape;681;p35"/>
          <p:cNvSpPr/>
          <p:nvPr/>
        </p:nvSpPr>
        <p:spPr>
          <a:xfrm>
            <a:off x="300375" y="206700"/>
            <a:ext cx="2746200" cy="639900"/>
          </a:xfrm>
          <a:prstGeom prst="roundRect">
            <a:avLst>
              <a:gd name="adj" fmla="val 16667"/>
            </a:avLst>
          </a:prstGeom>
          <a:solidFill>
            <a:schemeClr val="lt1"/>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400">
                <a:solidFill>
                  <a:schemeClr val="dk2"/>
                </a:solidFill>
                <a:latin typeface="나눔스퀘어라운드 ExtraBold"/>
                <a:ea typeface="나눔스퀘어라운드 ExtraBold"/>
                <a:cs typeface="NanumGothic ExtraBold"/>
                <a:sym typeface="NanumGothic ExtraBold"/>
              </a:rPr>
              <a:t>AI 구현 내용</a:t>
            </a:r>
            <a:endParaRPr sz="2400">
              <a:solidFill>
                <a:schemeClr val="dk2"/>
              </a:solidFill>
              <a:latin typeface="나눔스퀘어라운드 ExtraBold"/>
              <a:ea typeface="나눔스퀘어라운드 ExtraBold"/>
              <a:cs typeface="NanumGothic ExtraBold"/>
              <a:sym typeface="NanumGothic ExtraBold"/>
            </a:endParaRPr>
          </a:p>
        </p:txBody>
      </p:sp>
      <p:sp>
        <p:nvSpPr>
          <p:cNvPr id="682" name="Google Shape;682;p35"/>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83" name="Google Shape;683;p35"/>
          <p:cNvSpPr/>
          <p:nvPr/>
        </p:nvSpPr>
        <p:spPr>
          <a:xfrm>
            <a:off x="372500"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84" name="Google Shape;684;p35"/>
          <p:cNvSpPr/>
          <p:nvPr/>
        </p:nvSpPr>
        <p:spPr>
          <a:xfrm>
            <a:off x="765132" y="1277025"/>
            <a:ext cx="1676100" cy="3795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프레임 조절</a:t>
            </a:r>
            <a:endParaRPr sz="1200">
              <a:solidFill>
                <a:schemeClr val="dk2"/>
              </a:solidFill>
              <a:latin typeface="나눔스퀘어라운드 ExtraBold"/>
              <a:ea typeface="나눔스퀘어라운드 ExtraBold"/>
              <a:cs typeface="NanumGothic ExtraBold"/>
              <a:sym typeface="NanumGothic ExtraBold"/>
            </a:endParaRPr>
          </a:p>
        </p:txBody>
      </p:sp>
      <p:sp>
        <p:nvSpPr>
          <p:cNvPr id="685" name="Google Shape;685;p35"/>
          <p:cNvSpPr/>
          <p:nvPr/>
        </p:nvSpPr>
        <p:spPr>
          <a:xfrm>
            <a:off x="6429929" y="1240536"/>
            <a:ext cx="2220300" cy="4023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Single Frame CNN</a:t>
            </a:r>
            <a:endParaRPr sz="1200" b="1">
              <a:latin typeface="나눔스퀘어라운드 ExtraBold"/>
              <a:ea typeface="나눔스퀘어라운드 ExtraBold"/>
              <a:cs typeface="Kreon"/>
              <a:sym typeface="Kreon"/>
            </a:endParaRPr>
          </a:p>
        </p:txBody>
      </p:sp>
      <p:sp>
        <p:nvSpPr>
          <p:cNvPr id="686" name="Google Shape;686;p35"/>
          <p:cNvSpPr/>
          <p:nvPr/>
        </p:nvSpPr>
        <p:spPr>
          <a:xfrm>
            <a:off x="736175" y="3938741"/>
            <a:ext cx="1676100" cy="3795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데이터셋 생성</a:t>
            </a:r>
            <a:endParaRPr lang="en" sz="1200" b="1">
              <a:latin typeface="나눔스퀘어라운드 ExtraBold"/>
              <a:ea typeface="나눔스퀘어라운드 ExtraBold"/>
              <a:cs typeface="Kreon"/>
              <a:sym typeface="Kreon"/>
            </a:endParaRPr>
          </a:p>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(features, labels)</a:t>
            </a:r>
            <a:endParaRPr sz="1200" b="1">
              <a:latin typeface="나눔스퀘어라운드 ExtraBold"/>
              <a:ea typeface="나눔스퀘어라운드 ExtraBold"/>
              <a:cs typeface="Kreon"/>
              <a:sym typeface="Kreon"/>
            </a:endParaRPr>
          </a:p>
        </p:txBody>
      </p:sp>
      <p:sp>
        <p:nvSpPr>
          <p:cNvPr id="687" name="Google Shape;687;p35"/>
          <p:cNvSpPr/>
          <p:nvPr/>
        </p:nvSpPr>
        <p:spPr>
          <a:xfrm>
            <a:off x="6401625" y="1854300"/>
            <a:ext cx="2220300" cy="1434900"/>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Accuracy : 0.87</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Loss : 0.15</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Val_accuracy : 0.52</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Val_loss : 3.14</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Test_accuracy : 0.22</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Test_loss : 4.01</a:t>
            </a:r>
            <a:endParaRPr sz="1200">
              <a:latin typeface="나눔스퀘어라운드 ExtraBold"/>
              <a:ea typeface="나눔스퀘어라운드 ExtraBold"/>
              <a:cs typeface="Kreon Light"/>
              <a:sym typeface="Kreon Light"/>
            </a:endParaRPr>
          </a:p>
        </p:txBody>
      </p:sp>
      <p:cxnSp>
        <p:nvCxnSpPr>
          <p:cNvPr id="688" name="Google Shape;688;p35"/>
          <p:cNvCxnSpPr>
            <a:stCxn id="684" idx="2"/>
            <a:endCxn id="686" idx="0"/>
          </p:cNvCxnSpPr>
          <p:nvPr/>
        </p:nvCxnSpPr>
        <p:spPr>
          <a:xfrm flipH="1">
            <a:off x="1574082" y="1656525"/>
            <a:ext cx="29100" cy="2282100"/>
          </a:xfrm>
          <a:prstGeom prst="straightConnector1">
            <a:avLst/>
          </a:prstGeom>
          <a:noFill/>
          <a:ln w="19050" cap="flat" cmpd="sng">
            <a:solidFill>
              <a:schemeClr val="lt1"/>
            </a:solidFill>
            <a:prstDash val="solid"/>
            <a:round/>
            <a:headEnd w="med" len="med"/>
            <a:tailEnd type="triangle" w="med" len="med"/>
          </a:ln>
        </p:spPr>
      </p:cxnSp>
      <p:sp>
        <p:nvSpPr>
          <p:cNvPr id="689" name="Google Shape;689;p35"/>
          <p:cNvSpPr/>
          <p:nvPr/>
        </p:nvSpPr>
        <p:spPr>
          <a:xfrm>
            <a:off x="765132" y="1962541"/>
            <a:ext cx="1676100" cy="3795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학습 리스트 생성</a:t>
            </a:r>
            <a:endParaRPr sz="1200" b="1">
              <a:latin typeface="나눔스퀘어라운드 ExtraBold"/>
              <a:ea typeface="나눔스퀘어라운드 ExtraBold"/>
              <a:cs typeface="Kreon"/>
              <a:sym typeface="Kreon"/>
            </a:endParaRPr>
          </a:p>
        </p:txBody>
      </p:sp>
      <p:sp>
        <p:nvSpPr>
          <p:cNvPr id="690" name="Google Shape;690;p35"/>
          <p:cNvSpPr/>
          <p:nvPr/>
        </p:nvSpPr>
        <p:spPr>
          <a:xfrm>
            <a:off x="736182" y="2663745"/>
            <a:ext cx="1676100" cy="3795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프레임 정규화</a:t>
            </a:r>
            <a:endParaRPr sz="1200" b="1">
              <a:latin typeface="나눔스퀘어라운드 ExtraBold"/>
              <a:ea typeface="나눔스퀘어라운드 ExtraBold"/>
              <a:cs typeface="Kreon"/>
              <a:sym typeface="Kreon"/>
            </a:endParaRPr>
          </a:p>
        </p:txBody>
      </p:sp>
      <p:sp>
        <p:nvSpPr>
          <p:cNvPr id="691" name="Google Shape;691;p35"/>
          <p:cNvSpPr/>
          <p:nvPr/>
        </p:nvSpPr>
        <p:spPr>
          <a:xfrm>
            <a:off x="736185" y="3301262"/>
            <a:ext cx="1676100" cy="3795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프레임 추출</a:t>
            </a:r>
            <a:endParaRPr sz="1200" b="1">
              <a:latin typeface="나눔스퀘어라운드 ExtraBold"/>
              <a:ea typeface="나눔스퀘어라운드 ExtraBold"/>
              <a:cs typeface="Kreon"/>
              <a:sym typeface="Kreon"/>
            </a:endParaRPr>
          </a:p>
        </p:txBody>
      </p:sp>
      <p:sp>
        <p:nvSpPr>
          <p:cNvPr id="692" name="Google Shape;692;p35"/>
          <p:cNvSpPr/>
          <p:nvPr/>
        </p:nvSpPr>
        <p:spPr>
          <a:xfrm>
            <a:off x="3318516"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693" name="Google Shape;693;p35"/>
          <p:cNvSpPr/>
          <p:nvPr/>
        </p:nvSpPr>
        <p:spPr>
          <a:xfrm>
            <a:off x="3455617" y="1240300"/>
            <a:ext cx="2220300" cy="4023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모델 생성</a:t>
            </a:r>
            <a:endParaRPr sz="1200" b="1">
              <a:latin typeface="나눔스퀘어라운드 ExtraBold"/>
              <a:ea typeface="나눔스퀘어라운드 ExtraBold"/>
              <a:cs typeface="Kreon"/>
              <a:sym typeface="Kreon"/>
            </a:endParaRPr>
          </a:p>
        </p:txBody>
      </p:sp>
      <p:pic>
        <p:nvPicPr>
          <p:cNvPr id="694" name="Google Shape;694;p35"/>
          <p:cNvPicPr/>
          <p:nvPr/>
        </p:nvPicPr>
        <p:blipFill rotWithShape="1">
          <a:blip r:embed="rId3">
            <a:alphaModFix/>
          </a:blip>
          <a:stretch>
            <a:fillRect/>
          </a:stretch>
        </p:blipFill>
        <p:spPr>
          <a:xfrm>
            <a:off x="3407775" y="2202199"/>
            <a:ext cx="2315975" cy="1916700"/>
          </a:xfrm>
          <a:prstGeom prst="rect">
            <a:avLst/>
          </a:prstGeom>
          <a:noFill/>
          <a:ln>
            <a:noFill/>
          </a:ln>
        </p:spPr>
      </p:pic>
      <p:cxnSp>
        <p:nvCxnSpPr>
          <p:cNvPr id="695" name="Google Shape;695;p35"/>
          <p:cNvCxnSpPr>
            <a:stCxn id="686" idx="2"/>
          </p:cNvCxnSpPr>
          <p:nvPr/>
        </p:nvCxnSpPr>
        <p:spPr>
          <a:xfrm>
            <a:off x="1574225" y="4318241"/>
            <a:ext cx="0" cy="337200"/>
          </a:xfrm>
          <a:prstGeom prst="straightConnector1">
            <a:avLst/>
          </a:prstGeom>
          <a:noFill/>
          <a:ln w="19050" cap="flat" cmpd="sng">
            <a:solidFill>
              <a:schemeClr val="lt1"/>
            </a:solidFill>
            <a:prstDash val="solid"/>
            <a:round/>
            <a:headEnd w="med" len="med"/>
            <a:tailEnd type="triangle" w="med" len="med"/>
          </a:ln>
        </p:spPr>
      </p:cxnSp>
      <p:cxnSp>
        <p:nvCxnSpPr>
          <p:cNvPr id="696" name="Google Shape;696;p35"/>
          <p:cNvCxnSpPr>
            <a:stCxn id="686" idx="3"/>
            <a:endCxn id="692" idx="0"/>
          </p:cNvCxnSpPr>
          <p:nvPr/>
        </p:nvCxnSpPr>
        <p:spPr>
          <a:xfrm flipV="1">
            <a:off x="2412275" y="1101775"/>
            <a:ext cx="2153491" cy="3026716"/>
          </a:xfrm>
          <a:prstGeom prst="bentConnector4">
            <a:avLst>
              <a:gd name="adj1" fmla="val 21071"/>
              <a:gd name="adj2" fmla="val 104526"/>
            </a:avLst>
          </a:prstGeom>
          <a:noFill/>
          <a:ln w="19050" cap="flat" cmpd="sng">
            <a:solidFill>
              <a:schemeClr val="lt1"/>
            </a:solidFill>
            <a:prstDash val="solid"/>
            <a:round/>
            <a:headEnd w="med" len="med"/>
            <a:tailEnd type="stealth" w="med" len="med"/>
          </a:ln>
        </p:spPr>
      </p:cxnSp>
      <p:sp>
        <p:nvSpPr>
          <p:cNvPr id="697" name="Google Shape;697;p35"/>
          <p:cNvSpPr/>
          <p:nvPr/>
        </p:nvSpPr>
        <p:spPr>
          <a:xfrm>
            <a:off x="3114175" y="747675"/>
            <a:ext cx="1326000" cy="255900"/>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000">
                <a:latin typeface="나눔스퀘어라운드 ExtraBold"/>
                <a:ea typeface="나눔스퀘어라운드 ExtraBold"/>
              </a:rPr>
              <a:t>Input:112*112*3</a:t>
            </a:r>
            <a:endParaRPr sz="1000">
              <a:latin typeface="나눔스퀘어라운드 ExtraBold"/>
              <a:ea typeface="나눔스퀘어라운드 ExtraBold"/>
              <a:cs typeface="Kreon Light"/>
              <a:sym typeface="Kreon Light"/>
            </a:endParaRPr>
          </a:p>
        </p:txBody>
      </p:sp>
      <p:cxnSp>
        <p:nvCxnSpPr>
          <p:cNvPr id="698" name="Google Shape;698;p35"/>
          <p:cNvCxnSpPr/>
          <p:nvPr/>
        </p:nvCxnSpPr>
        <p:spPr>
          <a:xfrm rot="16200000">
            <a:off x="4241916" y="1425625"/>
            <a:ext cx="3593700" cy="2946000"/>
          </a:xfrm>
          <a:prstGeom prst="bentConnector5">
            <a:avLst>
              <a:gd name="adj1" fmla="val -3351"/>
              <a:gd name="adj2" fmla="val 50000"/>
              <a:gd name="adj3" fmla="val 106626"/>
            </a:avLst>
          </a:prstGeom>
          <a:noFill/>
          <a:ln w="19050" cap="flat" cmpd="sng">
            <a:solidFill>
              <a:schemeClr val="lt1"/>
            </a:solidFill>
            <a:prstDash val="solid"/>
            <a:round/>
            <a:headEnd w="med" len="med"/>
            <a:tailEnd type="stealth" w="med" len="med"/>
          </a:ln>
        </p:spPr>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03" name="Google Shape;703;p36"/>
          <p:cNvSpPr/>
          <p:nvPr/>
        </p:nvSpPr>
        <p:spPr>
          <a:xfrm>
            <a:off x="6264528"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04" name="Google Shape;704;p36"/>
          <p:cNvSpPr/>
          <p:nvPr/>
        </p:nvSpPr>
        <p:spPr>
          <a:xfrm>
            <a:off x="3331700"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05" name="Google Shape;705;p36"/>
          <p:cNvSpPr/>
          <p:nvPr/>
        </p:nvSpPr>
        <p:spPr>
          <a:xfrm>
            <a:off x="6429929" y="1240536"/>
            <a:ext cx="2220300" cy="4023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최종 모델 선정</a:t>
            </a:r>
            <a:endParaRPr sz="1200" b="1">
              <a:latin typeface="나눔스퀘어라운드 ExtraBold"/>
              <a:ea typeface="나눔스퀘어라운드 ExtraBold"/>
              <a:cs typeface="Kreon"/>
              <a:sym typeface="Kreon"/>
            </a:endParaRPr>
          </a:p>
        </p:txBody>
      </p:sp>
      <p:sp>
        <p:nvSpPr>
          <p:cNvPr id="706" name="Google Shape;706;p36"/>
          <p:cNvSpPr/>
          <p:nvPr/>
        </p:nvSpPr>
        <p:spPr>
          <a:xfrm>
            <a:off x="383566" y="1148600"/>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07" name="Google Shape;707;p36"/>
          <p:cNvSpPr/>
          <p:nvPr/>
        </p:nvSpPr>
        <p:spPr>
          <a:xfrm>
            <a:off x="520667" y="2153900"/>
            <a:ext cx="2220300" cy="4023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C3D</a:t>
            </a:r>
            <a:endParaRPr sz="1200" b="1">
              <a:latin typeface="나눔스퀘어라운드 ExtraBold"/>
              <a:ea typeface="나눔스퀘어라운드 ExtraBold"/>
              <a:cs typeface="Kreon"/>
              <a:sym typeface="Kreon"/>
            </a:endParaRPr>
          </a:p>
        </p:txBody>
      </p:sp>
      <p:sp>
        <p:nvSpPr>
          <p:cNvPr id="709" name="Google Shape;709;p36"/>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10" name="Google Shape;710;p36"/>
          <p:cNvSpPr/>
          <p:nvPr/>
        </p:nvSpPr>
        <p:spPr>
          <a:xfrm>
            <a:off x="3440525" y="1882875"/>
            <a:ext cx="2220300" cy="1874845"/>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t" anchorCtr="0">
            <a:noAutofit/>
          </a:bodyPr>
          <a:lstStyle/>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이미지 회전</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-5°, 0°, 5°(3가지)</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이미지 잘라내기</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- 5가지 방식</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가우시안 잡음</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 잡음 유무(2가지)</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endParaRPr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기존 데이터를 30배 증식</a:t>
            </a:r>
            <a:endParaRPr lang="en" sz="1200">
              <a:latin typeface="나눔스퀘어라운드 ExtraBold"/>
              <a:ea typeface="나눔스퀘어라운드 ExtraBold"/>
              <a:cs typeface="Kreon Light"/>
              <a:sym typeface="Kreon Light"/>
            </a:endParaRPr>
          </a:p>
        </p:txBody>
      </p:sp>
      <p:sp>
        <p:nvSpPr>
          <p:cNvPr id="711" name="Google Shape;711;p36"/>
          <p:cNvSpPr/>
          <p:nvPr/>
        </p:nvSpPr>
        <p:spPr>
          <a:xfrm>
            <a:off x="6401625" y="3550425"/>
            <a:ext cx="2220300" cy="947100"/>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Optimizer : Adam</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Learning_rate : 1e-4</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Early_stopping</a:t>
            </a:r>
            <a:endParaRPr sz="1200">
              <a:latin typeface="나눔스퀘어라운드 ExtraBold"/>
              <a:ea typeface="나눔스퀘어라운드 ExtraBold"/>
              <a:cs typeface="Kreon Light"/>
              <a:sym typeface="Kreon Light"/>
            </a:endParaRPr>
          </a:p>
        </p:txBody>
      </p:sp>
      <p:sp>
        <p:nvSpPr>
          <p:cNvPr id="712" name="Google Shape;712;p36"/>
          <p:cNvSpPr/>
          <p:nvPr/>
        </p:nvSpPr>
        <p:spPr>
          <a:xfrm>
            <a:off x="6401613" y="1852017"/>
            <a:ext cx="2220300" cy="1434900"/>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Accuracy : 0.8889</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Loss : 1.5458</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Val_accuracy : 1.0</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Val_loss : 0.8222</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Test_accuracy : 0.7692</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Test_loss : 1.7678</a:t>
            </a:r>
            <a:endParaRPr sz="1200">
              <a:latin typeface="나눔스퀘어라운드 ExtraBold"/>
              <a:ea typeface="나눔스퀘어라운드 ExtraBold"/>
              <a:cs typeface="Kreon Light"/>
              <a:sym typeface="Kreon Light"/>
            </a:endParaRPr>
          </a:p>
        </p:txBody>
      </p:sp>
      <p:sp>
        <p:nvSpPr>
          <p:cNvPr id="713" name="Google Shape;713;p36"/>
          <p:cNvSpPr/>
          <p:nvPr/>
        </p:nvSpPr>
        <p:spPr>
          <a:xfrm>
            <a:off x="3440517" y="1240525"/>
            <a:ext cx="2220300" cy="402300"/>
          </a:xfrm>
          <a:prstGeom prst="roundRect">
            <a:avLst>
              <a:gd name="adj" fmla="val 16667"/>
            </a:avLst>
          </a:prstGeom>
          <a:solidFill>
            <a:srgbClr val="fedab3"/>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데이터 증식</a:t>
            </a:r>
            <a:endParaRPr sz="1200" b="1">
              <a:latin typeface="나눔스퀘어라운드 ExtraBold"/>
              <a:ea typeface="나눔스퀘어라운드 ExtraBold"/>
              <a:cs typeface="Kreon"/>
              <a:sym typeface="Kreon"/>
            </a:endParaRPr>
          </a:p>
        </p:txBody>
      </p:sp>
      <p:cxnSp>
        <p:nvCxnSpPr>
          <p:cNvPr id="714" name="Google Shape;714;p36"/>
          <p:cNvCxnSpPr>
            <a:stCxn id="706" idx="0"/>
          </p:cNvCxnSpPr>
          <p:nvPr/>
        </p:nvCxnSpPr>
        <p:spPr>
          <a:xfrm rot="16200000" flipH="1">
            <a:off x="1128175" y="1651241"/>
            <a:ext cx="1005291" cy="9"/>
          </a:xfrm>
          <a:prstGeom prst="straightConnector1">
            <a:avLst/>
          </a:prstGeom>
          <a:noFill/>
          <a:ln w="19050" cap="flat" cmpd="sng">
            <a:solidFill>
              <a:schemeClr val="lt1"/>
            </a:solidFill>
            <a:prstDash val="solid"/>
            <a:round/>
            <a:headEnd w="med" len="med"/>
            <a:tailEnd type="triangle" w="med" len="med"/>
          </a:ln>
        </p:spPr>
      </p:cxnSp>
      <p:cxnSp>
        <p:nvCxnSpPr>
          <p:cNvPr id="715" name="Google Shape;715;p36"/>
          <p:cNvCxnSpPr>
            <a:stCxn id="706" idx="2"/>
            <a:endCxn id="704" idx="0"/>
          </p:cNvCxnSpPr>
          <p:nvPr/>
        </p:nvCxnSpPr>
        <p:spPr>
          <a:xfrm rot="16200000">
            <a:off x="1284616" y="1448000"/>
            <a:ext cx="3640500" cy="2948100"/>
          </a:xfrm>
          <a:prstGeom prst="bentConnector5">
            <a:avLst>
              <a:gd name="adj1" fmla="val -2472"/>
              <a:gd name="adj2" fmla="val 50001"/>
              <a:gd name="adj3" fmla="val 103043"/>
            </a:avLst>
          </a:prstGeom>
          <a:noFill/>
          <a:ln w="19050" cap="flat" cmpd="sng">
            <a:solidFill>
              <a:schemeClr val="lt1"/>
            </a:solidFill>
            <a:prstDash val="solid"/>
            <a:round/>
            <a:headEnd w="med" len="med"/>
            <a:tailEnd type="stealth" w="med" len="med"/>
          </a:ln>
        </p:spPr>
      </p:cxnSp>
      <p:sp>
        <p:nvSpPr>
          <p:cNvPr id="716" name="Google Shape;716;p36"/>
          <p:cNvSpPr/>
          <p:nvPr/>
        </p:nvSpPr>
        <p:spPr>
          <a:xfrm>
            <a:off x="886279" y="1483175"/>
            <a:ext cx="1511333" cy="255900"/>
          </a:xfrm>
          <a:prstGeom prst="roundRect">
            <a:avLst>
              <a:gd name="adj" fmla="val 16667"/>
            </a:avLst>
          </a:prstGeom>
          <a:solidFill>
            <a:srgbClr val="f2cd87"/>
          </a:solidFill>
          <a:ln w="9525" cap="flat" cmpd="sng">
            <a:solidFill>
              <a:srgbClr val="f2f2f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sz="1000">
                <a:latin typeface="나눔스퀘어라운드 ExtraBold"/>
                <a:ea typeface="나눔스퀘어라운드 ExtraBold"/>
              </a:rPr>
              <a:t>Input:112*112*16*3</a:t>
            </a:r>
            <a:endParaRPr sz="1000">
              <a:latin typeface="나눔스퀘어라운드 ExtraBold"/>
              <a:ea typeface="나눔스퀘어라운드 ExtraBold"/>
              <a:cs typeface="Kreon Light"/>
              <a:sym typeface="Kreon Light"/>
            </a:endParaRPr>
          </a:p>
        </p:txBody>
      </p:sp>
      <p:cxnSp>
        <p:nvCxnSpPr>
          <p:cNvPr id="717" name="Google Shape;717;p36"/>
          <p:cNvCxnSpPr>
            <a:stCxn id="710" idx="3"/>
            <a:endCxn id="705" idx="0"/>
          </p:cNvCxnSpPr>
          <p:nvPr/>
        </p:nvCxnSpPr>
        <p:spPr>
          <a:xfrm flipV="1">
            <a:off x="5660825" y="1240536"/>
            <a:ext cx="1879254" cy="1579761"/>
          </a:xfrm>
          <a:prstGeom prst="bentConnector4">
            <a:avLst>
              <a:gd name="adj1" fmla="val 20303"/>
              <a:gd name="adj2" fmla="val 108878"/>
            </a:avLst>
          </a:prstGeom>
          <a:noFill/>
          <a:ln w="19050" cap="flat" cmpd="sng">
            <a:solidFill>
              <a:schemeClr val="lt1"/>
            </a:solidFill>
            <a:prstDash val="solid"/>
            <a:round/>
            <a:headEnd w="med" len="med"/>
            <a:tailEnd type="stealth" w="med" len="med"/>
          </a:ln>
        </p:spPr>
      </p:cxnSp>
      <p:pic>
        <p:nvPicPr>
          <p:cNvPr id="718" name="Google Shape;718;p36"/>
          <p:cNvPicPr/>
          <p:nvPr/>
        </p:nvPicPr>
        <p:blipFill rotWithShape="1">
          <a:blip r:embed="rId3">
            <a:alphaModFix/>
          </a:blip>
          <a:srcRect l="63530"/>
          <a:stretch>
            <a:fillRect/>
          </a:stretch>
        </p:blipFill>
        <p:spPr>
          <a:xfrm>
            <a:off x="395325" y="2742275"/>
            <a:ext cx="2414624" cy="920839"/>
          </a:xfrm>
          <a:prstGeom prst="rect">
            <a:avLst/>
          </a:prstGeom>
          <a:noFill/>
          <a:ln>
            <a:noFill/>
          </a:ln>
        </p:spPr>
      </p:pic>
      <p:sp>
        <p:nvSpPr>
          <p:cNvPr id="720" name="Google Shape;681;p35"/>
          <p:cNvSpPr/>
          <p:nvPr/>
        </p:nvSpPr>
        <p:spPr>
          <a:xfrm>
            <a:off x="300375" y="206700"/>
            <a:ext cx="2746200" cy="639900"/>
          </a:xfrm>
          <a:prstGeom prst="roundRect">
            <a:avLst>
              <a:gd name="adj" fmla="val 16667"/>
            </a:avLst>
          </a:prstGeom>
          <a:solidFill>
            <a:srgbClr val="ffb24f">
              <a:alpha val="100000"/>
            </a:srgbClr>
          </a:solidFill>
          <a:ln>
            <a:noFill/>
          </a:ln>
        </p:spPr>
        <p:txBody>
          <a:bodyPr wrap="square" lIns="91424" tIns="91424" rIns="91424" bIns="91424" anchor="ctr" anchorCtr="0">
            <a:noAutofit/>
          </a:bodyPr>
          <a:p>
            <a:pPr marL="0" marR="0" lvl="0" indent="0" algn="ctr" rtl="0" eaLnBrk="1" latinLnBrk="0" hangingPunct="1">
              <a:lnSpc>
                <a:spcPct val="100000"/>
              </a:lnSpc>
              <a:spcBef>
                <a:spcPts val="0"/>
              </a:spcBef>
              <a:spcAft>
                <a:spcPts val="0"/>
              </a:spcAft>
              <a:buClr>
                <a:srgbClr val="000000"/>
              </a:buClr>
              <a:buFont typeface="Arial"/>
              <a:buNone/>
              <a:defRPr/>
            </a:pPr>
            <a:r>
              <a:rPr xmlns:mc="http://schemas.openxmlformats.org/markup-compatibility/2006" xmlns:hp="http://schemas.haansoft.com/office/presentation/8.0" kumimoji="0" lang="en" sz="2400" b="0" i="0" u="none" strike="noStrike" kern="0" cap="none" spc="0" normalizeH="0" baseline="0" mc:Ignorable="hp" hp:hslEmbossed="0">
                <a:solidFill>
                  <a:srgbClr val="ffffff"/>
                </a:solidFill>
                <a:latin typeface="나눔스퀘어라운드 ExtraBold"/>
                <a:ea typeface="나눔스퀘어라운드 ExtraBold"/>
                <a:cs typeface="NanumGothic ExtraBold"/>
                <a:sym typeface="NanumGothic ExtraBold"/>
              </a:rPr>
              <a:t>AI 구현 내용</a:t>
            </a:r>
            <a:endParaRPr xmlns:mc="http://schemas.openxmlformats.org/markup-compatibility/2006" xmlns:hp="http://schemas.haansoft.com/office/presentation/8.0" kumimoji="0" sz="2400" b="0" i="0" u="none" strike="noStrike" kern="0" cap="none" spc="0" normalizeH="0" baseline="0" mc:Ignorable="hp" hp:hslEmbossed="0">
              <a:solidFill>
                <a:srgbClr val="ffffff"/>
              </a:solidFill>
              <a:latin typeface="나눔스퀘어라운드 ExtraBold"/>
              <a:ea typeface="나눔스퀘어라운드 ExtraBold"/>
              <a:cs typeface="NanumGothic ExtraBold"/>
              <a:sym typeface="NanumGothic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23" name="Google Shape;723;p37"/>
          <p:cNvSpPr/>
          <p:nvPr/>
        </p:nvSpPr>
        <p:spPr>
          <a:xfrm>
            <a:off x="6264528"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24" name="Google Shape;724;p37"/>
          <p:cNvSpPr/>
          <p:nvPr/>
        </p:nvSpPr>
        <p:spPr>
          <a:xfrm>
            <a:off x="372500"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25" name="Google Shape;725;p37"/>
          <p:cNvSpPr/>
          <p:nvPr/>
        </p:nvSpPr>
        <p:spPr>
          <a:xfrm>
            <a:off x="6429929" y="1240536"/>
            <a:ext cx="2220300" cy="4023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UI 구현 및 결과 출력</a:t>
            </a:r>
            <a:endParaRPr sz="1200" b="1">
              <a:latin typeface="나눔스퀘어라운드 ExtraBold"/>
              <a:ea typeface="나눔스퀘어라운드 ExtraBold"/>
              <a:cs typeface="Kreon"/>
              <a:sym typeface="Kreon"/>
            </a:endParaRPr>
          </a:p>
        </p:txBody>
      </p:sp>
      <p:sp>
        <p:nvSpPr>
          <p:cNvPr id="726" name="Google Shape;726;p37"/>
          <p:cNvSpPr/>
          <p:nvPr/>
        </p:nvSpPr>
        <p:spPr>
          <a:xfrm>
            <a:off x="3318516" y="1101775"/>
            <a:ext cx="2494500" cy="3593700"/>
          </a:xfrm>
          <a:prstGeom prst="rect">
            <a:avLst/>
          </a:prstGeom>
          <a:solidFill>
            <a:schemeClr val="dk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27" name="Google Shape;727;p37"/>
          <p:cNvSpPr/>
          <p:nvPr/>
        </p:nvSpPr>
        <p:spPr>
          <a:xfrm>
            <a:off x="3455617" y="1240300"/>
            <a:ext cx="2220300" cy="4023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통신 연결</a:t>
            </a:r>
            <a:endParaRPr sz="1200" b="1">
              <a:latin typeface="나눔스퀘어라운드 ExtraBold"/>
              <a:ea typeface="나눔스퀘어라운드 ExtraBold"/>
              <a:cs typeface="Kreon"/>
              <a:sym typeface="Kreon"/>
            </a:endParaRPr>
          </a:p>
        </p:txBody>
      </p:sp>
      <p:sp>
        <p:nvSpPr>
          <p:cNvPr id="728" name="Google Shape;728;p37"/>
          <p:cNvSpPr/>
          <p:nvPr/>
        </p:nvSpPr>
        <p:spPr>
          <a:xfrm>
            <a:off x="300375" y="206700"/>
            <a:ext cx="2746200" cy="639900"/>
          </a:xfrm>
          <a:prstGeom prst="roundRect">
            <a:avLst>
              <a:gd name="adj" fmla="val 16667"/>
            </a:avLst>
          </a:prstGeom>
          <a:solidFill>
            <a:schemeClr val="lt1"/>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400">
                <a:solidFill>
                  <a:schemeClr val="dk2"/>
                </a:solidFill>
                <a:latin typeface="나눔스퀘어라운드 ExtraBold"/>
                <a:ea typeface="나눔스퀘어라운드 ExtraBold"/>
                <a:cs typeface="NanumGothic ExtraBold"/>
                <a:sym typeface="NanumGothic ExtraBold"/>
              </a:rPr>
              <a:t>IOT 구현 내용</a:t>
            </a:r>
            <a:endParaRPr sz="2400">
              <a:solidFill>
                <a:schemeClr val="dk2"/>
              </a:solidFill>
              <a:latin typeface="나눔스퀘어라운드 ExtraBold"/>
              <a:ea typeface="나눔스퀘어라운드 ExtraBold"/>
              <a:cs typeface="NanumGothic ExtraBold"/>
              <a:sym typeface="NanumGothic ExtraBold"/>
            </a:endParaRPr>
          </a:p>
        </p:txBody>
      </p:sp>
      <p:sp>
        <p:nvSpPr>
          <p:cNvPr id="729" name="Google Shape;729;p37"/>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30" name="Google Shape;730;p37"/>
          <p:cNvSpPr/>
          <p:nvPr/>
        </p:nvSpPr>
        <p:spPr>
          <a:xfrm>
            <a:off x="481325" y="1854299"/>
            <a:ext cx="2220300" cy="1345095"/>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라즈베리파이 카메라로 </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ko-KR" altLang="en-US" sz="1200">
                <a:latin typeface="나눔스퀘어라운드 ExtraBold"/>
                <a:ea typeface="나눔스퀘어라운드 ExtraBold"/>
                <a:cs typeface="Kreon Light"/>
                <a:sym typeface="Kreon Light"/>
              </a:rPr>
              <a:t>  </a:t>
            </a:r>
            <a:r>
              <a:rPr lang="en" sz="1200">
                <a:latin typeface="나눔스퀘어라운드 ExtraBold"/>
                <a:ea typeface="나눔스퀘어라운드 ExtraBold"/>
                <a:cs typeface="Kreon Light"/>
                <a:sym typeface="Kreon Light"/>
              </a:rPr>
              <a:t>영상 촬영</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전처리</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(크기 조절, 프레임 추출)</a:t>
            </a:r>
            <a:endParaRPr sz="1200">
              <a:latin typeface="나눔스퀘어라운드 ExtraBold"/>
              <a:ea typeface="나눔스퀘어라운드 ExtraBold"/>
              <a:cs typeface="Kreon Light"/>
              <a:sym typeface="Kreon Light"/>
            </a:endParaRPr>
          </a:p>
        </p:txBody>
      </p:sp>
      <p:sp>
        <p:nvSpPr>
          <p:cNvPr id="731" name="Google Shape;731;p37"/>
          <p:cNvSpPr/>
          <p:nvPr/>
        </p:nvSpPr>
        <p:spPr>
          <a:xfrm>
            <a:off x="6401625" y="1854300"/>
            <a:ext cx="2220300" cy="1209024"/>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영상촬영을 위한 UI 구현</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수신한 결과를 보여주고 </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ko-KR" altLang="en-US" sz="1200">
                <a:latin typeface="나눔스퀘어라운드 ExtraBold"/>
                <a:ea typeface="나눔스퀘어라운드 ExtraBold"/>
                <a:cs typeface="Kreon Light"/>
                <a:sym typeface="Kreon Light"/>
              </a:rPr>
              <a:t>  </a:t>
            </a:r>
            <a:r>
              <a:rPr lang="en" sz="1200">
                <a:latin typeface="나눔스퀘어라운드 ExtraBold"/>
                <a:ea typeface="나눔스퀘어라운드 ExtraBold"/>
                <a:cs typeface="Kreon Light"/>
                <a:sym typeface="Kreon Light"/>
              </a:rPr>
              <a:t>블루투스 스피커로 음성 출력</a:t>
            </a:r>
            <a:endParaRPr lang="en" sz="1200">
              <a:latin typeface="나눔스퀘어라운드 ExtraBold"/>
              <a:ea typeface="나눔스퀘어라운드 ExtraBold"/>
              <a:cs typeface="Kreon Light"/>
              <a:sym typeface="Kreon Light"/>
            </a:endParaRPr>
          </a:p>
        </p:txBody>
      </p:sp>
      <p:sp>
        <p:nvSpPr>
          <p:cNvPr id="732" name="Google Shape;732;p37"/>
          <p:cNvSpPr/>
          <p:nvPr/>
        </p:nvSpPr>
        <p:spPr>
          <a:xfrm>
            <a:off x="3455600" y="1854301"/>
            <a:ext cx="2220300" cy="1405571"/>
          </a:xfrm>
          <a:prstGeom prst="roundRect">
            <a:avLst>
              <a:gd name="adj" fmla="val 16667"/>
            </a:avLst>
          </a:prstGeom>
          <a:solidFill>
            <a:srgbClr val="f2cd87"/>
          </a:solidFill>
          <a:ln>
            <a:noFill/>
          </a:ln>
        </p:spPr>
        <p:txBody>
          <a:bodyPr wrap="square" lIns="91424" tIns="91424" rIns="91424" bIns="91424" anchor="ctr" anchorCtr="0">
            <a:noAutofit/>
          </a:bodyPr>
          <a:lstStyle/>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TCP 소켓통신을 이용해 </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ko-KR" altLang="en-US" sz="1200">
                <a:latin typeface="나눔스퀘어라운드 ExtraBold"/>
                <a:ea typeface="나눔스퀘어라운드 ExtraBold"/>
                <a:cs typeface="Kreon Light"/>
                <a:sym typeface="Kreon Light"/>
              </a:rPr>
              <a:t>   </a:t>
            </a:r>
            <a:r>
              <a:rPr lang="en" sz="1200">
                <a:latin typeface="나눔스퀘어라운드 ExtraBold"/>
                <a:ea typeface="나눔스퀘어라운드 ExtraBold"/>
                <a:cs typeface="Kreon Light"/>
                <a:sym typeface="Kreon Light"/>
              </a:rPr>
              <a:t>서버로 전송</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en" sz="1200">
                <a:latin typeface="나눔스퀘어라운드 ExtraBold"/>
                <a:ea typeface="나눔스퀘어라운드 ExtraBold"/>
                <a:cs typeface="Kreon Light"/>
                <a:sym typeface="Kreon Light"/>
              </a:rPr>
              <a:t>- 서버에서 처리된 결과를 </a:t>
            </a:r>
            <a:r>
              <a:rPr lang="ko-KR" altLang="en-US" sz="1200">
                <a:latin typeface="나눔스퀘어라운드 ExtraBold"/>
                <a:ea typeface="나눔스퀘어라운드 ExtraBold"/>
                <a:cs typeface="Kreon Light"/>
                <a:sym typeface="Kreon Light"/>
              </a:rPr>
              <a:t>    </a:t>
            </a:r>
            <a:endParaRPr lang="en" sz="1200">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r>
              <a:rPr lang="ko-KR" altLang="en-US" sz="1200">
                <a:latin typeface="나눔스퀘어라운드 ExtraBold"/>
                <a:ea typeface="나눔스퀘어라운드 ExtraBold"/>
                <a:cs typeface="Kreon Light"/>
                <a:sym typeface="Kreon Light"/>
              </a:rPr>
              <a:t>   </a:t>
            </a:r>
            <a:r>
              <a:rPr lang="en" sz="1200">
                <a:latin typeface="나눔스퀘어라운드 ExtraBold"/>
                <a:ea typeface="나눔스퀘어라운드 ExtraBold"/>
                <a:cs typeface="Kreon Light"/>
                <a:sym typeface="Kreon Light"/>
              </a:rPr>
              <a:t>MQTT 통신을 이용해 수신</a:t>
            </a:r>
            <a:endParaRPr lang="en" sz="1200">
              <a:latin typeface="나눔스퀘어라운드 ExtraBold"/>
              <a:ea typeface="나눔스퀘어라운드 ExtraBold"/>
              <a:cs typeface="Kreon Light"/>
              <a:sym typeface="Kreon Light"/>
            </a:endParaRPr>
          </a:p>
        </p:txBody>
      </p:sp>
      <p:sp>
        <p:nvSpPr>
          <p:cNvPr id="733" name="Google Shape;733;p37"/>
          <p:cNvSpPr/>
          <p:nvPr/>
        </p:nvSpPr>
        <p:spPr>
          <a:xfrm>
            <a:off x="481317" y="1240525"/>
            <a:ext cx="2220300" cy="402300"/>
          </a:xfrm>
          <a:prstGeom prst="roundRect">
            <a:avLst>
              <a:gd name="adj" fmla="val 16667"/>
            </a:avLst>
          </a:prstGeom>
          <a:solidFill>
            <a:srgbClr val="fedab3"/>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1200" b="1">
                <a:latin typeface="나눔스퀘어라운드 ExtraBold"/>
                <a:ea typeface="나눔스퀘어라운드 ExtraBold"/>
                <a:cs typeface="Kreon"/>
                <a:sym typeface="Kreon"/>
              </a:rPr>
              <a:t>영상 촬영 및 전처리</a:t>
            </a:r>
            <a:endParaRPr sz="1200" b="1">
              <a:latin typeface="나눔스퀘어라운드 ExtraBold"/>
              <a:ea typeface="나눔스퀘어라운드 ExtraBold"/>
              <a:cs typeface="Kreon"/>
              <a:sym typeface="Kreon"/>
            </a:endParaRPr>
          </a:p>
        </p:txBody>
      </p:sp>
      <p:pic>
        <p:nvPicPr>
          <p:cNvPr id="734" name="Google Shape;734;p37" descr="디바이스마트,오픈소스/코딩교육 &gt; 라즈베리파이 &gt; 카메라모듈,라즈베리파이,라즈베리파이 카메라모듈 V2, 8MP (RPI 8MP CAMERA BOARD),고품질 8MP Sony IMX219 이미지 센서를 통한 고정초점렌즈 / 3280 x 2464 (사진), 1080p30, 720p60, 640x480p60/90 (비디오) / CSI 인터페이스 / 25mm x 23mm x 9mm"/>
          <p:cNvPicPr/>
          <p:nvPr/>
        </p:nvPicPr>
        <p:blipFill rotWithShape="1">
          <a:blip r:embed="rId3">
            <a:alphaModFix/>
          </a:blip>
          <a:stretch>
            <a:fillRect/>
          </a:stretch>
        </p:blipFill>
        <p:spPr>
          <a:xfrm rot="10800000">
            <a:off x="425512" y="3576575"/>
            <a:ext cx="1169276" cy="951500"/>
          </a:xfrm>
          <a:prstGeom prst="rect">
            <a:avLst/>
          </a:prstGeom>
          <a:noFill/>
          <a:ln>
            <a:noFill/>
          </a:ln>
        </p:spPr>
      </p:pic>
      <p:pic>
        <p:nvPicPr>
          <p:cNvPr id="735" name="Google Shape;735;p37"/>
          <p:cNvPicPr/>
          <p:nvPr/>
        </p:nvPicPr>
        <p:blipFill rotWithShape="1">
          <a:blip r:embed="rId4">
            <a:alphaModFix/>
          </a:blip>
          <a:stretch>
            <a:fillRect/>
          </a:stretch>
        </p:blipFill>
        <p:spPr>
          <a:xfrm>
            <a:off x="7752002" y="3640352"/>
            <a:ext cx="869934" cy="880525"/>
          </a:xfrm>
          <a:prstGeom prst="rect">
            <a:avLst/>
          </a:prstGeom>
          <a:noFill/>
          <a:ln>
            <a:noFill/>
          </a:ln>
        </p:spPr>
      </p:pic>
      <p:pic>
        <p:nvPicPr>
          <p:cNvPr id="736" name="Google Shape;736;p37" descr="디바이스마트,오픈소스/코딩교육 &gt; 라즈베리파이 &gt; 디스플레이,Smarticase,라즈베리파이 터치스크린용 스탠드 SmartiPi Touch 2 [SM-STV2],Raspberry Pi B +, 2B, 3B, 3A +, 3B + 및 4 호환 / 라즈베리 파이 디스플레이, 카메라 V1 및 V2 호환 / 카메라 마운트 , 3개의 교체 가능한 플레이트 및 냉각 팬포함"/>
          <p:cNvPicPr/>
          <p:nvPr/>
        </p:nvPicPr>
        <p:blipFill rotWithShape="1">
          <a:blip r:embed="rId5">
            <a:alphaModFix/>
          </a:blip>
          <a:stretch>
            <a:fillRect/>
          </a:stretch>
        </p:blipFill>
        <p:spPr>
          <a:xfrm>
            <a:off x="6401625" y="3484926"/>
            <a:ext cx="1134775" cy="1134775"/>
          </a:xfrm>
          <a:prstGeom prst="rect">
            <a:avLst/>
          </a:prstGeom>
          <a:noFill/>
          <a:ln>
            <a:noFill/>
          </a:ln>
        </p:spPr>
      </p:pic>
      <p:pic>
        <p:nvPicPr>
          <p:cNvPr id="737" name="Google Shape;737;p37"/>
          <p:cNvPicPr/>
          <p:nvPr/>
        </p:nvPicPr>
        <p:blipFill rotWithShape="1">
          <a:blip r:embed="rId6">
            <a:alphaModFix/>
          </a:blip>
          <a:stretch>
            <a:fillRect/>
          </a:stretch>
        </p:blipFill>
        <p:spPr>
          <a:xfrm>
            <a:off x="4729650" y="3726331"/>
            <a:ext cx="893934" cy="880525"/>
          </a:xfrm>
          <a:prstGeom prst="rect">
            <a:avLst/>
          </a:prstGeom>
          <a:noFill/>
          <a:ln>
            <a:noFill/>
          </a:ln>
        </p:spPr>
      </p:pic>
      <p:pic>
        <p:nvPicPr>
          <p:cNvPr id="738" name="Google Shape;738;p37"/>
          <p:cNvPicPr/>
          <p:nvPr/>
        </p:nvPicPr>
        <p:blipFill rotWithShape="1">
          <a:blip r:embed="rId7">
            <a:alphaModFix/>
          </a:blip>
          <a:stretch>
            <a:fillRect/>
          </a:stretch>
        </p:blipFill>
        <p:spPr>
          <a:xfrm>
            <a:off x="3450264" y="3760652"/>
            <a:ext cx="1107689" cy="639900"/>
          </a:xfrm>
          <a:prstGeom prst="rect">
            <a:avLst/>
          </a:prstGeom>
          <a:noFill/>
          <a:ln>
            <a:noFill/>
          </a:ln>
        </p:spPr>
      </p:pic>
      <p:pic>
        <p:nvPicPr>
          <p:cNvPr id="739" name="Google Shape;739;p37"/>
          <p:cNvPicPr/>
          <p:nvPr/>
        </p:nvPicPr>
        <p:blipFill rotWithShape="1">
          <a:blip r:embed="rId8">
            <a:alphaModFix/>
          </a:blip>
          <a:stretch>
            <a:fillRect/>
          </a:stretch>
        </p:blipFill>
        <p:spPr>
          <a:xfrm>
            <a:off x="1622951" y="3576582"/>
            <a:ext cx="819249" cy="100904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44" name="Google Shape;744;p38"/>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45" name="Google Shape;745;p38"/>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46" name="Google Shape;746;p38"/>
          <p:cNvSpPr txBox="1"/>
          <p:nvPr/>
        </p:nvSpPr>
        <p:spPr>
          <a:xfrm>
            <a:off x="3553250" y="1622725"/>
            <a:ext cx="2037600" cy="38322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endParaRPr>
              <a:latin typeface="나눔스퀘어라운드 ExtraBold"/>
              <a:ea typeface="나눔스퀘어라운드 ExtraBold"/>
              <a:cs typeface="NanumGothic ExtraBold"/>
              <a:sym typeface="NanumGothic ExtraBold"/>
            </a:endParaRPr>
          </a:p>
        </p:txBody>
      </p:sp>
      <p:sp>
        <p:nvSpPr>
          <p:cNvPr id="747" name="Google Shape;747;p38"/>
          <p:cNvSpPr txBox="1"/>
          <p:nvPr/>
        </p:nvSpPr>
        <p:spPr>
          <a:xfrm>
            <a:off x="226375" y="1021075"/>
            <a:ext cx="27183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시연 영상</a:t>
            </a:r>
            <a:endParaRPr sz="1800">
              <a:solidFill>
                <a:schemeClr val="lt1"/>
              </a:solidFill>
              <a:latin typeface="나눔스퀘어라운드 ExtraBold"/>
              <a:ea typeface="나눔스퀘어라운드 ExtraBold"/>
              <a:cs typeface="NanumGothic ExtraBold"/>
              <a:sym typeface="NanumGothic ExtraBold"/>
            </a:endParaRPr>
          </a:p>
        </p:txBody>
      </p:sp>
      <p:sp>
        <p:nvSpPr>
          <p:cNvPr id="748" name="Google Shape;748;p38"/>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2. 프로젝트 수행 내역</a:t>
            </a:r>
            <a:endParaRPr sz="2800">
              <a:solidFill>
                <a:schemeClr val="dk2"/>
              </a:solidFill>
              <a:latin typeface="나눔스퀘어라운드 ExtraBold"/>
              <a:ea typeface="나눔스퀘어라운드 ExtraBold"/>
              <a:cs typeface="NanumGothic ExtraBold"/>
              <a:sym typeface="NanumGothic ExtraBold"/>
            </a:endParaRPr>
          </a:p>
        </p:txBody>
      </p:sp>
      <p:pic>
        <p:nvPicPr>
          <p:cNvPr id="754" name="발표영상.mp4">
            <a:hlinkClick r:id="" action="ppaction://media"/>
          </p:cNvPr>
          <p:cNvPicPr>
            <a:picLocks noRot="1" noChangeAspect="1"/>
          </p:cNvPicPr>
          <p:nvPr>
            <a:videoFile r:link="rId3"/>
            <p:extLst>
              <p:ext uri="{DAA4B4D4-6D71-4841-9C94-3DE7FCFB9230}">
                <p14:media xmlns:p14="http://schemas.microsoft.com/office/powerpoint/2010/main" r:embed="rId4"/>
              </p:ext>
            </p:extLst>
          </p:nvPr>
        </p:nvPicPr>
        <p:blipFill rotWithShape="1">
          <a:blip r:embed="rId5"/>
          <a:stretch>
            <a:fillRect/>
          </a:stretch>
        </p:blipFill>
        <p:spPr>
          <a:xfrm>
            <a:off x="1383812" y="1269527"/>
            <a:ext cx="6376375" cy="358671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5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60650" fill="hold"/>
                                        <p:tgtEl>
                                          <p:spTgt spid="754"/>
                                        </p:tgtEl>
                                      </p:cBhvr>
                                    </p:cmd>
                                  </p:childTnLst>
                                </p:cTn>
                              </p:par>
                            </p:childTnLst>
                          </p:cTn>
                        </p:par>
                      </p:childTnLst>
                    </p:cTn>
                  </p:par>
                </p:childTnLst>
              </p:cTn>
              <p:nextCondLst>
                <p:cond evt="onClick" delay="0">
                  <p:tgtEl>
                    <p:spTgt spid="754"/>
                  </p:tgtEl>
                </p:cond>
              </p:nextCondLst>
            </p:seq>
            <p:video>
              <p:cMediaNode vol="80000">
                <p:cTn id="7" fill="hold" display="0">
                  <p:stCondLst>
                    <p:cond delay="indefinite"/>
                  </p:stCondLst>
                </p:cTn>
                <p:tgtEl>
                  <p:spTgt spid="754"/>
                </p:tgtEl>
              </p:cMediaNode>
            </p:video>
          </p:childTnLst>
        </p:cTn>
      </p:par>
    </p:tnLst>
  </p:timing>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cxnSp>
        <p:nvCxnSpPr>
          <p:cNvPr id="479" name="Google Shape;479;p21"/>
          <p:cNvCxnSpPr/>
          <p:nvPr/>
        </p:nvCxnSpPr>
        <p:spPr>
          <a:xfrm>
            <a:off x="255925" y="1781875"/>
            <a:ext cx="8612400" cy="1240200"/>
          </a:xfrm>
          <a:prstGeom prst="straightConnector1">
            <a:avLst/>
          </a:prstGeom>
          <a:noFill/>
          <a:ln w="38100" cap="flat" cmpd="sng">
            <a:solidFill>
              <a:schemeClr val="dk1"/>
            </a:solidFill>
            <a:prstDash val="solid"/>
            <a:round/>
            <a:headEnd w="med" len="med"/>
            <a:tailEnd w="med" len="med"/>
          </a:ln>
        </p:spPr>
      </p:cxnSp>
      <p:sp>
        <p:nvSpPr>
          <p:cNvPr id="480" name="Google Shape;480;p21"/>
          <p:cNvSpPr txBox="1"/>
          <p:nvPr/>
        </p:nvSpPr>
        <p:spPr>
          <a:xfrm>
            <a:off x="587825" y="403550"/>
            <a:ext cx="1289400" cy="6880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3400">
                <a:latin typeface="나눔스퀘어라운드 ExtraBold"/>
                <a:ea typeface="나눔스퀘어라운드 ExtraBold"/>
                <a:cs typeface="NanumGothic ExtraBold"/>
                <a:sym typeface="NanumGothic ExtraBold"/>
              </a:rPr>
              <a:t>목차</a:t>
            </a:r>
            <a:endParaRPr sz="3400">
              <a:latin typeface="나눔스퀘어라운드 ExtraBold"/>
              <a:ea typeface="나눔스퀘어라운드 ExtraBold"/>
              <a:cs typeface="NanumGothic ExtraBold"/>
              <a:sym typeface="NanumGothic ExtraBold"/>
            </a:endParaRPr>
          </a:p>
        </p:txBody>
      </p:sp>
      <p:sp>
        <p:nvSpPr>
          <p:cNvPr id="481" name="Google Shape;481;p21"/>
          <p:cNvSpPr/>
          <p:nvPr/>
        </p:nvSpPr>
        <p:spPr>
          <a:xfrm>
            <a:off x="1331000" y="1715525"/>
            <a:ext cx="482400" cy="475200"/>
          </a:xfrm>
          <a:prstGeom prst="rect">
            <a:avLst/>
          </a:prstGeom>
          <a:solidFill>
            <a:srgbClr val="f2f2f2"/>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000">
                <a:solidFill>
                  <a:schemeClr val="lt1"/>
                </a:solidFill>
                <a:latin typeface="나눔스퀘어라운드 ExtraBold"/>
                <a:ea typeface="나눔스퀘어라운드 ExtraBold"/>
                <a:cs typeface="NanumGothic ExtraBold"/>
                <a:sym typeface="NanumGothic ExtraBold"/>
              </a:rPr>
              <a:t>1.</a:t>
            </a:r>
            <a:endParaRPr sz="2000">
              <a:solidFill>
                <a:schemeClr val="lt1"/>
              </a:solidFill>
              <a:latin typeface="나눔스퀘어라운드 ExtraBold"/>
              <a:ea typeface="나눔스퀘어라운드 ExtraBold"/>
              <a:cs typeface="NanumGothic ExtraBold"/>
              <a:sym typeface="NanumGothic ExtraBold"/>
            </a:endParaRPr>
          </a:p>
        </p:txBody>
      </p:sp>
      <p:sp>
        <p:nvSpPr>
          <p:cNvPr id="482" name="Google Shape;482;p21"/>
          <p:cNvSpPr/>
          <p:nvPr/>
        </p:nvSpPr>
        <p:spPr>
          <a:xfrm>
            <a:off x="3303642" y="2020325"/>
            <a:ext cx="482400" cy="475200"/>
          </a:xfrm>
          <a:prstGeom prst="rect">
            <a:avLst/>
          </a:prstGeom>
          <a:solidFill>
            <a:srgbClr val="f2f2f2"/>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000">
                <a:solidFill>
                  <a:schemeClr val="lt1"/>
                </a:solidFill>
                <a:latin typeface="나눔스퀘어라운드 ExtraBold"/>
                <a:ea typeface="나눔스퀘어라운드 ExtraBold"/>
                <a:cs typeface="NanumGothic ExtraBold"/>
                <a:sym typeface="NanumGothic ExtraBold"/>
              </a:rPr>
              <a:t>2.</a:t>
            </a:r>
            <a:endParaRPr sz="2000">
              <a:solidFill>
                <a:schemeClr val="lt1"/>
              </a:solidFill>
              <a:latin typeface="나눔스퀘어라운드 ExtraBold"/>
              <a:ea typeface="나눔스퀘어라운드 ExtraBold"/>
              <a:cs typeface="NanumGothic ExtraBold"/>
              <a:sym typeface="NanumGothic ExtraBold"/>
            </a:endParaRPr>
          </a:p>
        </p:txBody>
      </p:sp>
      <p:sp>
        <p:nvSpPr>
          <p:cNvPr id="483" name="Google Shape;483;p21"/>
          <p:cNvSpPr/>
          <p:nvPr/>
        </p:nvSpPr>
        <p:spPr>
          <a:xfrm>
            <a:off x="5276283" y="2325125"/>
            <a:ext cx="482400" cy="475200"/>
          </a:xfrm>
          <a:prstGeom prst="rect">
            <a:avLst/>
          </a:prstGeom>
          <a:solidFill>
            <a:srgbClr val="f2f2f2"/>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000">
                <a:solidFill>
                  <a:schemeClr val="lt1"/>
                </a:solidFill>
                <a:latin typeface="나눔스퀘어라운드 ExtraBold"/>
                <a:ea typeface="나눔스퀘어라운드 ExtraBold"/>
                <a:cs typeface="NanumGothic ExtraBold"/>
                <a:sym typeface="NanumGothic ExtraBold"/>
              </a:rPr>
              <a:t>3.</a:t>
            </a:r>
            <a:endParaRPr sz="2000">
              <a:solidFill>
                <a:schemeClr val="lt1"/>
              </a:solidFill>
              <a:latin typeface="나눔스퀘어라운드 ExtraBold"/>
              <a:ea typeface="나눔스퀘어라운드 ExtraBold"/>
              <a:cs typeface="NanumGothic ExtraBold"/>
              <a:sym typeface="NanumGothic ExtraBold"/>
            </a:endParaRPr>
          </a:p>
        </p:txBody>
      </p:sp>
      <p:sp>
        <p:nvSpPr>
          <p:cNvPr id="484" name="Google Shape;484;p21"/>
          <p:cNvSpPr txBox="1"/>
          <p:nvPr/>
        </p:nvSpPr>
        <p:spPr>
          <a:xfrm>
            <a:off x="1102400" y="2190525"/>
            <a:ext cx="1466700" cy="1120349"/>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a:solidFill>
                  <a:schemeClr val="lt1"/>
                </a:solidFill>
                <a:latin typeface="나눔스퀘어라운드 ExtraBold"/>
                <a:ea typeface="나눔스퀘어라운드 ExtraBold"/>
                <a:cs typeface="NanumGothic ExtraBold"/>
                <a:sym typeface="NanumGothic ExtraBold"/>
              </a:rPr>
              <a:t>프로젝트 배경</a:t>
            </a:r>
            <a:endParaRPr lang="en">
              <a:solidFill>
                <a:schemeClr val="lt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endParaRPr sz="1200">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사용자 분석</a:t>
            </a:r>
            <a:endParaRPr lang="en" sz="1200">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a:t>
            </a:r>
            <a:r>
              <a:rPr lang="ko-KR" altLang="en-US" sz="1200">
                <a:latin typeface="나눔스퀘어라운드 ExtraBold"/>
                <a:ea typeface="나눔스퀘어라운드 ExtraBold"/>
              </a:rPr>
              <a:t>기존 서비스 분석</a:t>
            </a:r>
            <a:endParaRPr lang="en" sz="1200">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a:t>
            </a:r>
            <a:r>
              <a:rPr lang="ko-KR" altLang="en-US" sz="1200">
                <a:latin typeface="나눔스퀘어라운드 ExtraBold"/>
                <a:ea typeface="나눔스퀘어라운드 ExtraBold"/>
              </a:rPr>
              <a:t>실시간 수어 번역</a:t>
            </a:r>
            <a:endParaRPr lang="ko-KR" altLang="en-US" sz="1200">
              <a:latin typeface="나눔스퀘어라운드 ExtraBold"/>
              <a:ea typeface="나눔스퀘어라운드 ExtraBold"/>
            </a:endParaRPr>
          </a:p>
        </p:txBody>
      </p:sp>
      <p:sp>
        <p:nvSpPr>
          <p:cNvPr id="485" name="Google Shape;485;p21"/>
          <p:cNvSpPr txBox="1"/>
          <p:nvPr/>
        </p:nvSpPr>
        <p:spPr>
          <a:xfrm>
            <a:off x="3025525" y="2495325"/>
            <a:ext cx="1931400" cy="15489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a:solidFill>
                  <a:schemeClr val="lt1"/>
                </a:solidFill>
                <a:latin typeface="나눔스퀘어라운드 ExtraBold"/>
                <a:ea typeface="나눔스퀘어라운드 ExtraBold"/>
                <a:cs typeface="NanumGothic ExtraBold"/>
                <a:sym typeface="NanumGothic ExtraBold"/>
              </a:rPr>
              <a:t>프로젝트 수행 내역</a:t>
            </a:r>
            <a:endParaRPr lang="en">
              <a:solidFill>
                <a:schemeClr val="lt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endParaRPr sz="1200">
              <a:solidFill>
                <a:schemeClr val="dk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r>
              <a:rPr lang="en" sz="1200">
                <a:latin typeface="나눔스퀘어라운드 ExtraBold"/>
                <a:ea typeface="나눔스퀘어라운드 ExtraBold"/>
              </a:rPr>
              <a:t>- 팀 구성 및 역할분배</a:t>
            </a:r>
            <a:endParaRPr lang="en" sz="1200">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수행 절차 및 방법 </a:t>
            </a:r>
            <a:endParaRPr lang="en" sz="1200">
              <a:latin typeface="나눔스퀘어라운드 ExtraBold"/>
              <a:ea typeface="나눔스퀘어라운드 ExtraBold"/>
            </a:endParaRPr>
          </a:p>
          <a:p>
            <a:pPr marL="0" lvl="0" indent="0" algn="l" rtl="0">
              <a:spcBef>
                <a:spcPts val="0"/>
              </a:spcBef>
              <a:spcAft>
                <a:spcPts val="0"/>
              </a:spcAft>
              <a:buNone/>
              <a:defRPr/>
            </a:pPr>
            <a:r>
              <a:rPr lang="en" sz="1200">
                <a:latin typeface="나눔스퀘어라운드 ExtraBold"/>
                <a:ea typeface="나눔스퀘어라운드 ExtraBold"/>
              </a:rPr>
              <a:t>- 시연영상</a:t>
            </a:r>
            <a:endParaRPr lang="en" sz="1200">
              <a:latin typeface="나눔스퀘어라운드 ExtraBold"/>
              <a:ea typeface="나눔스퀘어라운드 ExtraBold"/>
            </a:endParaRPr>
          </a:p>
          <a:p>
            <a:pPr marL="0" lvl="0" indent="0" algn="l" rtl="0">
              <a:spcBef>
                <a:spcPts val="0"/>
              </a:spcBef>
              <a:spcAft>
                <a:spcPts val="0"/>
              </a:spcAft>
              <a:buNone/>
              <a:defRPr/>
            </a:pPr>
            <a:endParaRPr>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endParaRPr>
              <a:latin typeface="나눔스퀘어라운드 ExtraBold"/>
              <a:ea typeface="나눔스퀘어라운드 ExtraBold"/>
              <a:cs typeface="Kreon Light"/>
              <a:sym typeface="Kreon Light"/>
            </a:endParaRPr>
          </a:p>
        </p:txBody>
      </p:sp>
      <p:sp>
        <p:nvSpPr>
          <p:cNvPr id="486" name="Google Shape;486;p21"/>
          <p:cNvSpPr txBox="1"/>
          <p:nvPr/>
        </p:nvSpPr>
        <p:spPr>
          <a:xfrm>
            <a:off x="5027000" y="2800125"/>
            <a:ext cx="1466700" cy="13680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a:solidFill>
                  <a:schemeClr val="lt1"/>
                </a:solidFill>
                <a:latin typeface="나눔스퀘어라운드 ExtraBold"/>
                <a:ea typeface="나눔스퀘어라운드 ExtraBold"/>
                <a:cs typeface="NanumGothic ExtraBold"/>
                <a:sym typeface="NanumGothic ExtraBold"/>
              </a:rPr>
              <a:t>발전사항</a:t>
            </a:r>
            <a:endParaRPr lang="en">
              <a:solidFill>
                <a:schemeClr val="lt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endParaRPr sz="1200">
              <a:solidFill>
                <a:schemeClr val="dk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r>
              <a:rPr lang="en" sz="1200">
                <a:latin typeface="나눔스퀘어라운드 ExtraBold"/>
                <a:ea typeface="나눔스퀘어라운드 ExtraBold"/>
              </a:rPr>
              <a:t>- 추후 발전 방향</a:t>
            </a:r>
            <a:endParaRPr lang="en" sz="1200">
              <a:latin typeface="나눔스퀘어라운드 ExtraBold"/>
              <a:ea typeface="나눔스퀘어라운드 ExtraBold"/>
            </a:endParaRPr>
          </a:p>
          <a:p>
            <a:pPr marL="0" lvl="0" indent="0" algn="l" rtl="0">
              <a:spcBef>
                <a:spcPts val="0"/>
              </a:spcBef>
              <a:spcAft>
                <a:spcPts val="0"/>
              </a:spcAft>
              <a:buNone/>
              <a:defRPr/>
            </a:pPr>
            <a:endParaRPr sz="1200">
              <a:solidFill>
                <a:schemeClr val="dk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endParaRPr>
              <a:latin typeface="나눔스퀘어라운드 ExtraBold"/>
              <a:ea typeface="나눔스퀘어라운드 ExtraBold"/>
              <a:cs typeface="Kreon Light"/>
              <a:sym typeface="Kreon Light"/>
            </a:endParaRPr>
          </a:p>
          <a:p>
            <a:pPr marL="0" lvl="0" indent="0" algn="l" rtl="0">
              <a:spcBef>
                <a:spcPts val="0"/>
              </a:spcBef>
              <a:spcAft>
                <a:spcPts val="0"/>
              </a:spcAft>
              <a:buNone/>
              <a:defRPr/>
            </a:pPr>
            <a:endParaRPr>
              <a:latin typeface="나눔스퀘어라운드 ExtraBold"/>
              <a:ea typeface="나눔스퀘어라운드 ExtraBold"/>
              <a:cs typeface="Kreon Light"/>
              <a:sym typeface="Kreon Light"/>
            </a:endParaRPr>
          </a:p>
        </p:txBody>
      </p:sp>
      <p:sp>
        <p:nvSpPr>
          <p:cNvPr id="487" name="Google Shape;487;p21"/>
          <p:cNvSpPr/>
          <p:nvPr/>
        </p:nvSpPr>
        <p:spPr>
          <a:xfrm>
            <a:off x="7248925" y="2629925"/>
            <a:ext cx="482400" cy="475200"/>
          </a:xfrm>
          <a:prstGeom prst="rect">
            <a:avLst/>
          </a:prstGeom>
          <a:solidFill>
            <a:srgbClr val="f2f2f2"/>
          </a:solidFill>
          <a:ln>
            <a:noFill/>
          </a:ln>
        </p:spPr>
        <p:txBody>
          <a:bodyPr wrap="square" lIns="91424" tIns="91424" rIns="91424" bIns="91424" anchor="ctr" anchorCtr="0">
            <a:noAutofit/>
          </a:bodyPr>
          <a:lstStyle/>
          <a:p>
            <a:pPr marL="0" lvl="0" indent="0" algn="ctr" rtl="0">
              <a:spcBef>
                <a:spcPts val="0"/>
              </a:spcBef>
              <a:spcAft>
                <a:spcPts val="0"/>
              </a:spcAft>
              <a:buNone/>
              <a:defRPr/>
            </a:pPr>
            <a:r>
              <a:rPr lang="en" sz="2000">
                <a:solidFill>
                  <a:schemeClr val="lt1"/>
                </a:solidFill>
                <a:latin typeface="나눔스퀘어라운드 ExtraBold"/>
                <a:ea typeface="나눔스퀘어라운드 ExtraBold"/>
                <a:cs typeface="NanumGothic ExtraBold"/>
                <a:sym typeface="NanumGothic ExtraBold"/>
              </a:rPr>
              <a:t>4.</a:t>
            </a:r>
            <a:endParaRPr sz="2000">
              <a:solidFill>
                <a:schemeClr val="lt1"/>
              </a:solidFill>
              <a:latin typeface="나눔스퀘어라운드 ExtraBold"/>
              <a:ea typeface="나눔스퀘어라운드 ExtraBold"/>
              <a:cs typeface="NanumGothic ExtraBold"/>
              <a:sym typeface="NanumGothic ExtraBold"/>
            </a:endParaRPr>
          </a:p>
        </p:txBody>
      </p:sp>
      <p:sp>
        <p:nvSpPr>
          <p:cNvPr id="488" name="Google Shape;488;p21"/>
          <p:cNvSpPr txBox="1"/>
          <p:nvPr/>
        </p:nvSpPr>
        <p:spPr>
          <a:xfrm>
            <a:off x="7022475" y="3028725"/>
            <a:ext cx="1466700" cy="7584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a:solidFill>
                  <a:schemeClr val="lt1"/>
                </a:solidFill>
                <a:latin typeface="나눔스퀘어라운드 ExtraBold"/>
                <a:ea typeface="나눔스퀘어라운드 ExtraBold"/>
                <a:cs typeface="NanumGothic ExtraBold"/>
                <a:sym typeface="NanumGothic ExtraBold"/>
              </a:rPr>
              <a:t>부록</a:t>
            </a:r>
            <a:endParaRPr lang="en">
              <a:solidFill>
                <a:schemeClr val="lt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endParaRPr sz="1200">
              <a:solidFill>
                <a:schemeClr val="dk1"/>
              </a:solidFill>
              <a:latin typeface="나눔스퀘어라운드 ExtraBold"/>
              <a:ea typeface="나눔스퀘어라운드 ExtraBold"/>
              <a:cs typeface="NanumGothic ExtraBold"/>
              <a:sym typeface="NanumGothic ExtraBold"/>
            </a:endParaRPr>
          </a:p>
          <a:p>
            <a:pPr marL="0" lvl="0" indent="0" algn="l" rtl="0">
              <a:spcBef>
                <a:spcPts val="0"/>
              </a:spcBef>
              <a:spcAft>
                <a:spcPts val="0"/>
              </a:spcAft>
              <a:buNone/>
              <a:defRPr/>
            </a:pPr>
            <a:r>
              <a:rPr lang="en" sz="1000">
                <a:latin typeface="나눔스퀘어라운드 ExtraBold"/>
                <a:ea typeface="나눔스퀘어라운드 ExtraBold"/>
              </a:rPr>
              <a:t>- </a:t>
            </a:r>
            <a:r>
              <a:rPr lang="en" sz="1200">
                <a:latin typeface="나눔스퀘어라운드 ExtraBold"/>
                <a:ea typeface="나눔스퀘어라운드 ExtraBold"/>
                <a:cs typeface="Kreon Light"/>
                <a:sym typeface="Kreon Light"/>
              </a:rPr>
              <a:t>자료 출처</a:t>
            </a:r>
            <a:endParaRPr sz="1200">
              <a:latin typeface="나눔스퀘어라운드 ExtraBold"/>
              <a:ea typeface="나눔스퀘어라운드 ExtraBold"/>
              <a:cs typeface="Kreon Light"/>
              <a:sym typeface="Kreon Light"/>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54" name="Google Shape;754;p39"/>
          <p:cNvSpPr/>
          <p:nvPr/>
        </p:nvSpPr>
        <p:spPr>
          <a:xfrm>
            <a:off x="50" y="0"/>
            <a:ext cx="9144000" cy="32478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55" name="Google Shape;755;p39"/>
          <p:cNvSpPr txBox="1"/>
          <p:nvPr/>
        </p:nvSpPr>
        <p:spPr>
          <a:xfrm>
            <a:off x="533450" y="1223700"/>
            <a:ext cx="5059200" cy="8004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4000">
                <a:solidFill>
                  <a:schemeClr val="dk2"/>
                </a:solidFill>
                <a:latin typeface="나눔스퀘어라운드 ExtraBold"/>
                <a:ea typeface="나눔스퀘어라운드 ExtraBold"/>
                <a:cs typeface="NanumGothic ExtraBold"/>
                <a:sym typeface="NanumGothic ExtraBold"/>
              </a:rPr>
              <a:t>3. 발전사항</a:t>
            </a:r>
            <a:endParaRPr sz="4000">
              <a:solidFill>
                <a:schemeClr val="dk2"/>
              </a:solidFill>
              <a:latin typeface="나눔스퀘어라운드 ExtraBold"/>
              <a:ea typeface="나눔스퀘어라운드 ExtraBold"/>
              <a:cs typeface="NanumGothic ExtraBold"/>
              <a:sym typeface="NanumGothic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60" name="Google Shape;760;p40"/>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61" name="Google Shape;761;p40"/>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62" name="Google Shape;762;p40"/>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3. 발전사항</a:t>
            </a:r>
            <a:endParaRPr sz="2800">
              <a:solidFill>
                <a:schemeClr val="dk2"/>
              </a:solidFill>
              <a:latin typeface="나눔스퀘어라운드 ExtraBold"/>
              <a:ea typeface="나눔스퀘어라운드 ExtraBold"/>
              <a:cs typeface="NanumGothic ExtraBold"/>
              <a:sym typeface="NanumGothic ExtraBold"/>
            </a:endParaRPr>
          </a:p>
        </p:txBody>
      </p:sp>
      <p:sp>
        <p:nvSpPr>
          <p:cNvPr id="763" name="Google Shape;763;p40"/>
          <p:cNvSpPr/>
          <p:nvPr/>
        </p:nvSpPr>
        <p:spPr>
          <a:xfrm>
            <a:off x="566700" y="1111455"/>
            <a:ext cx="1397400" cy="484800"/>
          </a:xfrm>
          <a:prstGeom prst="roundRect">
            <a:avLst>
              <a:gd name="adj" fmla="val 16667"/>
            </a:avLst>
          </a:prstGeom>
          <a:solidFill>
            <a:schemeClr val="dk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수어</a:t>
            </a:r>
            <a:endParaRPr sz="1000">
              <a:latin typeface="나눔스퀘어라운드 ExtraBold"/>
              <a:ea typeface="나눔스퀘어라운드 ExtraBold"/>
            </a:endParaRPr>
          </a:p>
        </p:txBody>
      </p:sp>
      <p:sp>
        <p:nvSpPr>
          <p:cNvPr id="764" name="Google Shape;764;p40"/>
          <p:cNvSpPr/>
          <p:nvPr/>
        </p:nvSpPr>
        <p:spPr>
          <a:xfrm>
            <a:off x="566700" y="2011595"/>
            <a:ext cx="1397400" cy="484800"/>
          </a:xfrm>
          <a:prstGeom prst="roundRect">
            <a:avLst>
              <a:gd name="adj" fmla="val 16667"/>
            </a:avLst>
          </a:prstGeom>
          <a:solidFill>
            <a:schemeClr val="accent1"/>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라즈베리파이</a:t>
            </a:r>
            <a:endParaRPr lang="en" sz="1000">
              <a:solidFill>
                <a:schemeClr val="dk2"/>
              </a:solidFill>
              <a:latin typeface="나눔스퀘어라운드 ExtraBold"/>
              <a:ea typeface="나눔스퀘어라운드 ExtraBold"/>
            </a:endParaRPr>
          </a:p>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(카메라)</a:t>
            </a:r>
            <a:endParaRPr sz="1000">
              <a:solidFill>
                <a:schemeClr val="dk2"/>
              </a:solidFill>
              <a:latin typeface="나눔스퀘어라운드 ExtraBold"/>
              <a:ea typeface="나눔스퀘어라운드 ExtraBold"/>
            </a:endParaRPr>
          </a:p>
        </p:txBody>
      </p:sp>
      <p:sp>
        <p:nvSpPr>
          <p:cNvPr id="765" name="Google Shape;765;p40"/>
          <p:cNvSpPr/>
          <p:nvPr/>
        </p:nvSpPr>
        <p:spPr>
          <a:xfrm>
            <a:off x="566700" y="3811899"/>
            <a:ext cx="1397400" cy="4848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C3D</a:t>
            </a:r>
            <a:endParaRPr lang="en" sz="1000">
              <a:solidFill>
                <a:schemeClr val="dk2"/>
              </a:solidFill>
              <a:latin typeface="나눔스퀘어라운드 ExtraBold"/>
              <a:ea typeface="나눔스퀘어라운드 ExtraBold"/>
            </a:endParaRPr>
          </a:p>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Classification</a:t>
            </a:r>
            <a:endParaRPr sz="1000">
              <a:solidFill>
                <a:schemeClr val="dk2"/>
              </a:solidFill>
              <a:latin typeface="나눔스퀘어라운드 ExtraBold"/>
              <a:ea typeface="나눔스퀘어라운드 ExtraBold"/>
            </a:endParaRPr>
          </a:p>
        </p:txBody>
      </p:sp>
      <p:sp>
        <p:nvSpPr>
          <p:cNvPr id="766" name="Google Shape;766;p40"/>
          <p:cNvSpPr/>
          <p:nvPr/>
        </p:nvSpPr>
        <p:spPr>
          <a:xfrm>
            <a:off x="566700" y="2911741"/>
            <a:ext cx="1397400" cy="484800"/>
          </a:xfrm>
          <a:prstGeom prst="roundRect">
            <a:avLst>
              <a:gd name="adj" fmla="val 16667"/>
            </a:avLst>
          </a:prstGeom>
          <a:solidFill>
            <a:schemeClr val="dk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이미지</a:t>
            </a:r>
            <a:endParaRPr sz="1000">
              <a:latin typeface="나눔스퀘어라운드 ExtraBold"/>
              <a:ea typeface="나눔스퀘어라운드 ExtraBold"/>
            </a:endParaRPr>
          </a:p>
        </p:txBody>
      </p:sp>
      <p:cxnSp>
        <p:nvCxnSpPr>
          <p:cNvPr id="767" name="Google Shape;767;p40"/>
          <p:cNvCxnSpPr>
            <a:stCxn id="763" idx="2"/>
            <a:endCxn id="764" idx="0"/>
          </p:cNvCxnSpPr>
          <p:nvPr/>
        </p:nvCxnSpPr>
        <p:spPr>
          <a:xfrm>
            <a:off x="1265400" y="1596255"/>
            <a:ext cx="0" cy="415200"/>
          </a:xfrm>
          <a:prstGeom prst="straightConnector1">
            <a:avLst/>
          </a:prstGeom>
          <a:noFill/>
          <a:ln w="19050" cap="flat" cmpd="sng">
            <a:solidFill>
              <a:schemeClr val="lt1"/>
            </a:solidFill>
            <a:prstDash val="solid"/>
            <a:round/>
            <a:headEnd w="med" len="med"/>
            <a:tailEnd type="triangle" w="med" len="med"/>
          </a:ln>
        </p:spPr>
      </p:cxnSp>
      <p:cxnSp>
        <p:nvCxnSpPr>
          <p:cNvPr id="768" name="Google Shape;768;p40"/>
          <p:cNvCxnSpPr>
            <a:stCxn id="764" idx="2"/>
            <a:endCxn id="766" idx="0"/>
          </p:cNvCxnSpPr>
          <p:nvPr/>
        </p:nvCxnSpPr>
        <p:spPr>
          <a:xfrm>
            <a:off x="1265400" y="2496395"/>
            <a:ext cx="0" cy="415200"/>
          </a:xfrm>
          <a:prstGeom prst="straightConnector1">
            <a:avLst/>
          </a:prstGeom>
          <a:noFill/>
          <a:ln w="19050" cap="flat" cmpd="sng">
            <a:solidFill>
              <a:schemeClr val="lt1"/>
            </a:solidFill>
            <a:prstDash val="solid"/>
            <a:round/>
            <a:headEnd w="med" len="med"/>
            <a:tailEnd type="triangle" w="med" len="med"/>
          </a:ln>
        </p:spPr>
      </p:cxnSp>
      <p:cxnSp>
        <p:nvCxnSpPr>
          <p:cNvPr id="769" name="Google Shape;769;p40"/>
          <p:cNvCxnSpPr>
            <a:stCxn id="766" idx="2"/>
            <a:endCxn id="765" idx="0"/>
          </p:cNvCxnSpPr>
          <p:nvPr/>
        </p:nvCxnSpPr>
        <p:spPr>
          <a:xfrm>
            <a:off x="1265400" y="3396541"/>
            <a:ext cx="0" cy="415500"/>
          </a:xfrm>
          <a:prstGeom prst="straightConnector1">
            <a:avLst/>
          </a:prstGeom>
          <a:noFill/>
          <a:ln w="19050" cap="flat" cmpd="sng">
            <a:solidFill>
              <a:schemeClr val="lt1"/>
            </a:solidFill>
            <a:prstDash val="solid"/>
            <a:round/>
            <a:headEnd w="med" len="med"/>
            <a:tailEnd type="triangle" w="med" len="med"/>
          </a:ln>
        </p:spPr>
      </p:cxnSp>
      <p:cxnSp>
        <p:nvCxnSpPr>
          <p:cNvPr id="770" name="Google Shape;770;p40"/>
          <p:cNvCxnSpPr/>
          <p:nvPr/>
        </p:nvCxnSpPr>
        <p:spPr>
          <a:xfrm>
            <a:off x="1265376" y="4275022"/>
            <a:ext cx="0" cy="415200"/>
          </a:xfrm>
          <a:prstGeom prst="straightConnector1">
            <a:avLst/>
          </a:prstGeom>
          <a:noFill/>
          <a:ln w="19050" cap="flat" cmpd="sng">
            <a:solidFill>
              <a:schemeClr val="lt1"/>
            </a:solidFill>
            <a:prstDash val="solid"/>
            <a:round/>
            <a:headEnd w="med" len="med"/>
            <a:tailEnd type="triangle" w="med" len="med"/>
          </a:ln>
        </p:spPr>
      </p:cxnSp>
      <p:cxnSp>
        <p:nvCxnSpPr>
          <p:cNvPr id="771" name="Google Shape;771;p40"/>
          <p:cNvCxnSpPr>
            <a:stCxn id="765" idx="3"/>
            <a:endCxn id="772" idx="1"/>
          </p:cNvCxnSpPr>
          <p:nvPr/>
        </p:nvCxnSpPr>
        <p:spPr>
          <a:xfrm rot="10800000" flipH="1">
            <a:off x="1964100" y="3719799"/>
            <a:ext cx="1253400" cy="334500"/>
          </a:xfrm>
          <a:prstGeom prst="bentConnector3">
            <a:avLst>
              <a:gd name="adj1" fmla="val 50004"/>
            </a:avLst>
          </a:prstGeom>
          <a:noFill/>
          <a:ln w="19050" cap="flat" cmpd="sng">
            <a:solidFill>
              <a:srgbClr val="ffb24f"/>
            </a:solidFill>
            <a:prstDash val="solid"/>
            <a:round/>
            <a:headEnd w="med" len="med"/>
            <a:tailEnd type="stealth" w="med" len="med"/>
          </a:ln>
        </p:spPr>
      </p:cxnSp>
      <p:cxnSp>
        <p:nvCxnSpPr>
          <p:cNvPr id="773" name="Google Shape;773;p40"/>
          <p:cNvCxnSpPr>
            <a:stCxn id="764" idx="3"/>
            <a:endCxn id="774" idx="1"/>
          </p:cNvCxnSpPr>
          <p:nvPr/>
        </p:nvCxnSpPr>
        <p:spPr>
          <a:xfrm>
            <a:off x="1964100" y="2253995"/>
            <a:ext cx="1253400" cy="900"/>
          </a:xfrm>
          <a:prstGeom prst="straightConnector1">
            <a:avLst/>
          </a:prstGeom>
          <a:noFill/>
          <a:ln w="19050" cap="flat" cmpd="sng">
            <a:solidFill>
              <a:srgbClr val="ffb24f"/>
            </a:solidFill>
            <a:prstDash val="solid"/>
            <a:round/>
            <a:headEnd w="med" len="med"/>
            <a:tailEnd type="triangle" w="med" len="med"/>
          </a:ln>
        </p:spPr>
      </p:cxnSp>
      <p:sp>
        <p:nvSpPr>
          <p:cNvPr id="774" name="Google Shape;774;p40"/>
          <p:cNvSpPr/>
          <p:nvPr/>
        </p:nvSpPr>
        <p:spPr>
          <a:xfrm>
            <a:off x="3217600" y="1614700"/>
            <a:ext cx="5340000" cy="1280100"/>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a:latin typeface="나눔스퀘어라운드 ExtraBold"/>
                <a:ea typeface="나눔스퀘어라운드 ExtraBold"/>
              </a:rPr>
              <a:t>통신 방법 개선</a:t>
            </a:r>
            <a:endParaRPr lang="en" sz="1200">
              <a:latin typeface="나눔스퀘어라운드 ExtraBold"/>
              <a:ea typeface="나눔스퀘어라운드 ExtraBold"/>
            </a:endParaRPr>
          </a:p>
          <a:p>
            <a:pPr marL="0" lvl="0" indent="0" algn="l" rtl="0">
              <a:spcBef>
                <a:spcPts val="0"/>
              </a:spcBef>
              <a:spcAft>
                <a:spcPts val="0"/>
              </a:spcAft>
              <a:buNone/>
              <a:defRPr/>
            </a:pPr>
            <a:r>
              <a:rPr lang="en-US" altLang="ko-KR" sz="1200">
                <a:latin typeface="나눔스퀘어라운드 ExtraBold"/>
                <a:ea typeface="나눔스퀘어라운드 ExtraBold"/>
              </a:rPr>
              <a:t>-</a:t>
            </a:r>
            <a:r>
              <a:rPr lang="ko-KR" altLang="en-US" sz="1200">
                <a:latin typeface="나눔스퀘어라운드 ExtraBold"/>
                <a:ea typeface="나눔스퀘어라운드 ExtraBold"/>
              </a:rPr>
              <a:t> </a:t>
            </a:r>
            <a:r>
              <a:rPr lang="en" sz="1200">
                <a:latin typeface="나눔스퀘어라운드 ExtraBold"/>
                <a:ea typeface="나눔스퀘어라운드 ExtraBold"/>
              </a:rPr>
              <a:t>무선 통신 환경에서 간섭 등의 요인으로 인해 손실이 발생하여 통신에서</a:t>
            </a:r>
            <a:endParaRPr lang="en" sz="1200">
              <a:latin typeface="나눔스퀘어라운드 ExtraBold"/>
              <a:ea typeface="나눔스퀘어라운드 ExtraBold"/>
            </a:endParaRPr>
          </a:p>
          <a:p>
            <a:pPr marL="0" lvl="0" indent="0" algn="l" rtl="0">
              <a:spcBef>
                <a:spcPts val="0"/>
              </a:spcBef>
              <a:spcAft>
                <a:spcPts val="0"/>
              </a:spcAft>
              <a:buNone/>
              <a:defRPr/>
            </a:pPr>
            <a:r>
              <a:rPr lang="ko-KR" altLang="en-US" sz="1200">
                <a:latin typeface="나눔스퀘어라운드 ExtraBold"/>
                <a:ea typeface="나눔스퀘어라운드 ExtraBold"/>
              </a:rPr>
              <a:t>  </a:t>
            </a:r>
            <a:r>
              <a:rPr lang="en" sz="1200">
                <a:latin typeface="나눔스퀘어라운드 ExtraBold"/>
                <a:ea typeface="나눔스퀘어라운드 ExtraBold"/>
              </a:rPr>
              <a:t>에러 발생</a:t>
            </a:r>
            <a:endParaRPr lang="en" sz="1200">
              <a:latin typeface="나눔스퀘어라운드 ExtraBold"/>
              <a:ea typeface="나눔스퀘어라운드 ExtraBold"/>
            </a:endParaRPr>
          </a:p>
          <a:p>
            <a:pPr marL="0" lvl="0" indent="0" algn="l" rtl="0">
              <a:spcBef>
                <a:spcPts val="0"/>
              </a:spcBef>
              <a:spcAft>
                <a:spcPts val="0"/>
              </a:spcAft>
              <a:buNone/>
              <a:defRPr/>
            </a:pPr>
            <a:r>
              <a:rPr lang="en-US" altLang="ko-KR" sz="1200">
                <a:latin typeface="나눔스퀘어라운드 ExtraBold"/>
                <a:ea typeface="나눔스퀘어라운드 ExtraBold"/>
              </a:rPr>
              <a:t>-</a:t>
            </a:r>
            <a:r>
              <a:rPr lang="ko-KR" altLang="en-US" sz="1200">
                <a:latin typeface="나눔스퀘어라운드 ExtraBold"/>
                <a:ea typeface="나눔스퀘어라운드 ExtraBold"/>
              </a:rPr>
              <a:t> </a:t>
            </a:r>
            <a:r>
              <a:rPr lang="en" sz="1200">
                <a:latin typeface="나눔스퀘어라운드 ExtraBold"/>
                <a:ea typeface="나눔스퀘어라운드 ExtraBold"/>
              </a:rPr>
              <a:t>에러 원인 분석 및 보완책</a:t>
            </a:r>
            <a:r>
              <a:rPr lang="ko-KR" altLang="en-US" sz="1200">
                <a:latin typeface="나눔스퀘어라운드 ExtraBold"/>
                <a:ea typeface="나눔스퀘어라운드 ExtraBold"/>
              </a:rPr>
              <a:t> 추가</a:t>
            </a:r>
            <a:endParaRPr lang="ko-KR" altLang="en-US" sz="1200">
              <a:latin typeface="나눔스퀘어라운드 ExtraBold"/>
              <a:ea typeface="나눔스퀘어라운드 ExtraBold"/>
            </a:endParaRPr>
          </a:p>
        </p:txBody>
      </p:sp>
      <p:sp>
        <p:nvSpPr>
          <p:cNvPr id="772" name="Google Shape;772;p40"/>
          <p:cNvSpPr/>
          <p:nvPr/>
        </p:nvSpPr>
        <p:spPr>
          <a:xfrm>
            <a:off x="3217600" y="3079750"/>
            <a:ext cx="5340000" cy="1280100"/>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a:latin typeface="나눔스퀘어라운드 ExtraBold"/>
                <a:ea typeface="나눔스퀘어라운드 ExtraBold"/>
              </a:rPr>
              <a:t>모델 성능 개선</a:t>
            </a:r>
            <a:endParaRPr lang="en" sz="1200">
              <a:latin typeface="나눔스퀘어라운드 ExtraBold"/>
              <a:ea typeface="나눔스퀘어라운드 ExtraBold"/>
            </a:endParaRPr>
          </a:p>
          <a:p>
            <a:pPr marL="0" lvl="0" indent="0" algn="l" rtl="0">
              <a:spcBef>
                <a:spcPts val="0"/>
              </a:spcBef>
              <a:spcAft>
                <a:spcPts val="0"/>
              </a:spcAft>
              <a:buNone/>
              <a:defRPr/>
            </a:pPr>
            <a:r>
              <a:rPr lang="en-US" altLang="ko-KR" sz="1200">
                <a:latin typeface="나눔스퀘어라운드 ExtraBold"/>
                <a:ea typeface="나눔스퀘어라운드 ExtraBold"/>
              </a:rPr>
              <a:t>-</a:t>
            </a:r>
            <a:r>
              <a:rPr lang="ko-KR" altLang="en-US" sz="1200">
                <a:latin typeface="나눔스퀘어라운드 ExtraBold"/>
                <a:ea typeface="나눔스퀘어라운드 ExtraBold"/>
              </a:rPr>
              <a:t> </a:t>
            </a:r>
            <a:r>
              <a:rPr lang="en" sz="1200">
                <a:latin typeface="나눔스퀘어라운드 ExtraBold"/>
                <a:ea typeface="나눔스퀘어라운드 ExtraBold"/>
              </a:rPr>
              <a:t>데이터의 부족으로 증식을 통한 학습 진행</a:t>
            </a:r>
            <a:endParaRPr lang="en" sz="1200">
              <a:latin typeface="나눔스퀘어라운드 ExtraBold"/>
              <a:ea typeface="나눔스퀘어라운드 ExtraBold"/>
            </a:endParaRPr>
          </a:p>
          <a:p>
            <a:pPr marL="0" lvl="0" indent="0" algn="l" rtl="0">
              <a:spcBef>
                <a:spcPts val="0"/>
              </a:spcBef>
              <a:spcAft>
                <a:spcPts val="0"/>
              </a:spcAft>
              <a:buNone/>
              <a:defRPr/>
            </a:pPr>
            <a:r>
              <a:rPr lang="en-US" altLang="ko-KR" sz="1200">
                <a:latin typeface="나눔스퀘어라운드 ExtraBold"/>
                <a:ea typeface="나눔스퀘어라운드 ExtraBold"/>
              </a:rPr>
              <a:t>-</a:t>
            </a:r>
            <a:r>
              <a:rPr lang="ko-KR" altLang="en-US" sz="1200">
                <a:latin typeface="나눔스퀘어라운드 ExtraBold"/>
                <a:ea typeface="나눔스퀘어라운드 ExtraBold"/>
              </a:rPr>
              <a:t> </a:t>
            </a:r>
            <a:r>
              <a:rPr lang="en" sz="1200">
                <a:latin typeface="나눔스퀘어라운드 ExtraBold"/>
                <a:ea typeface="나눔스퀘어라운드 ExtraBold"/>
              </a:rPr>
              <a:t>다양한 데이터를 활용하여 강건한 모델 구현</a:t>
            </a:r>
            <a:endParaRPr lang="en" sz="1200">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79" name="Google Shape;779;p41"/>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80" name="Google Shape;780;p41"/>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81" name="Google Shape;781;p41"/>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3. 발전사항</a:t>
            </a:r>
            <a:endParaRPr sz="2800">
              <a:solidFill>
                <a:schemeClr val="dk2"/>
              </a:solidFill>
              <a:latin typeface="나눔스퀘어라운드 ExtraBold"/>
              <a:ea typeface="나눔스퀘어라운드 ExtraBold"/>
              <a:cs typeface="NanumGothic ExtraBold"/>
              <a:sym typeface="NanumGothic ExtraBold"/>
            </a:endParaRPr>
          </a:p>
        </p:txBody>
      </p:sp>
      <p:sp>
        <p:nvSpPr>
          <p:cNvPr id="782" name="Google Shape;782;p41"/>
          <p:cNvSpPr/>
          <p:nvPr/>
        </p:nvSpPr>
        <p:spPr>
          <a:xfrm>
            <a:off x="583700" y="3242037"/>
            <a:ext cx="1387500" cy="5100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라즈베리파이</a:t>
            </a:r>
            <a:endParaRPr lang="en" sz="1000">
              <a:solidFill>
                <a:schemeClr val="dk2"/>
              </a:solidFill>
              <a:latin typeface="나눔스퀘어라운드 ExtraBold"/>
              <a:ea typeface="나눔스퀘어라운드 ExtraBold"/>
            </a:endParaRPr>
          </a:p>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디스플레이</a:t>
            </a:r>
            <a:endParaRPr sz="1000">
              <a:solidFill>
                <a:schemeClr val="dk2"/>
              </a:solidFill>
              <a:latin typeface="나눔스퀘어라운드 ExtraBold"/>
              <a:ea typeface="나눔스퀘어라운드 ExtraBold"/>
            </a:endParaRPr>
          </a:p>
        </p:txBody>
      </p:sp>
      <p:sp>
        <p:nvSpPr>
          <p:cNvPr id="783" name="Google Shape;783;p41"/>
          <p:cNvSpPr/>
          <p:nvPr/>
        </p:nvSpPr>
        <p:spPr>
          <a:xfrm>
            <a:off x="583700" y="1418270"/>
            <a:ext cx="1387500" cy="510000"/>
          </a:xfrm>
          <a:prstGeom prst="roundRect">
            <a:avLst>
              <a:gd name="adj" fmla="val 16667"/>
            </a:avLst>
          </a:prstGeom>
          <a:solidFill>
            <a:schemeClr val="lt1"/>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C3D</a:t>
            </a:r>
            <a:endParaRPr lang="en" sz="1000">
              <a:solidFill>
                <a:schemeClr val="dk2"/>
              </a:solidFill>
              <a:latin typeface="나눔스퀘어라운드 ExtraBold"/>
              <a:ea typeface="나눔스퀘어라운드 ExtraBold"/>
            </a:endParaRPr>
          </a:p>
          <a:p>
            <a:pPr marL="0" lvl="0" indent="0" algn="ctr" rtl="0">
              <a:spcBef>
                <a:spcPts val="0"/>
              </a:spcBef>
              <a:spcAft>
                <a:spcPts val="0"/>
              </a:spcAft>
              <a:buNone/>
              <a:defRPr/>
            </a:pPr>
            <a:r>
              <a:rPr lang="en" sz="1000">
                <a:solidFill>
                  <a:schemeClr val="dk2"/>
                </a:solidFill>
                <a:latin typeface="나눔스퀘어라운드 ExtraBold"/>
                <a:ea typeface="나눔스퀘어라운드 ExtraBold"/>
              </a:rPr>
              <a:t>Classification</a:t>
            </a:r>
            <a:endParaRPr sz="1000">
              <a:solidFill>
                <a:schemeClr val="dk2"/>
              </a:solidFill>
              <a:latin typeface="나눔스퀘어라운드 ExtraBold"/>
              <a:ea typeface="나눔스퀘어라운드 ExtraBold"/>
            </a:endParaRPr>
          </a:p>
        </p:txBody>
      </p:sp>
      <p:cxnSp>
        <p:nvCxnSpPr>
          <p:cNvPr id="784" name="Google Shape;784;p41"/>
          <p:cNvCxnSpPr>
            <a:stCxn id="783" idx="2"/>
            <a:endCxn id="785" idx="0"/>
          </p:cNvCxnSpPr>
          <p:nvPr/>
        </p:nvCxnSpPr>
        <p:spPr>
          <a:xfrm>
            <a:off x="1277450" y="1928270"/>
            <a:ext cx="0" cy="402000"/>
          </a:xfrm>
          <a:prstGeom prst="straightConnector1">
            <a:avLst/>
          </a:prstGeom>
          <a:noFill/>
          <a:ln w="19050" cap="flat" cmpd="sng">
            <a:solidFill>
              <a:schemeClr val="lt1"/>
            </a:solidFill>
            <a:prstDash val="solid"/>
            <a:round/>
            <a:headEnd w="med" len="med"/>
            <a:tailEnd type="triangle" w="med" len="med"/>
          </a:ln>
        </p:spPr>
      </p:cxnSp>
      <p:cxnSp>
        <p:nvCxnSpPr>
          <p:cNvPr id="786" name="Google Shape;786;p41"/>
          <p:cNvCxnSpPr/>
          <p:nvPr/>
        </p:nvCxnSpPr>
        <p:spPr>
          <a:xfrm>
            <a:off x="1299367" y="981350"/>
            <a:ext cx="0" cy="436800"/>
          </a:xfrm>
          <a:prstGeom prst="straightConnector1">
            <a:avLst/>
          </a:prstGeom>
          <a:noFill/>
          <a:ln w="19050" cap="flat" cmpd="sng">
            <a:solidFill>
              <a:schemeClr val="lt1"/>
            </a:solidFill>
            <a:prstDash val="solid"/>
            <a:round/>
            <a:headEnd w="med" len="med"/>
            <a:tailEnd type="triangle" w="med" len="med"/>
          </a:ln>
        </p:spPr>
      </p:cxnSp>
      <p:cxnSp>
        <p:nvCxnSpPr>
          <p:cNvPr id="787" name="Google Shape;787;p41"/>
          <p:cNvCxnSpPr/>
          <p:nvPr/>
        </p:nvCxnSpPr>
        <p:spPr>
          <a:xfrm>
            <a:off x="1299367" y="2834795"/>
            <a:ext cx="0" cy="412800"/>
          </a:xfrm>
          <a:prstGeom prst="straightConnector1">
            <a:avLst/>
          </a:prstGeom>
          <a:noFill/>
          <a:ln w="19050" cap="flat" cmpd="sng">
            <a:solidFill>
              <a:schemeClr val="lt1"/>
            </a:solidFill>
            <a:prstDash val="solid"/>
            <a:round/>
            <a:headEnd w="med" len="med"/>
            <a:tailEnd type="triangle" w="med" len="med"/>
          </a:ln>
        </p:spPr>
      </p:cxnSp>
      <p:sp>
        <p:nvSpPr>
          <p:cNvPr id="785" name="Google Shape;785;p41"/>
          <p:cNvSpPr/>
          <p:nvPr/>
        </p:nvSpPr>
        <p:spPr>
          <a:xfrm>
            <a:off x="583700" y="2330154"/>
            <a:ext cx="1387500" cy="510000"/>
          </a:xfrm>
          <a:prstGeom prst="roundRect">
            <a:avLst>
              <a:gd name="adj" fmla="val 16667"/>
            </a:avLst>
          </a:prstGeom>
          <a:solidFill>
            <a:schemeClr val="dk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단어</a:t>
            </a:r>
            <a:endParaRPr sz="1000">
              <a:latin typeface="나눔스퀘어라운드 ExtraBold"/>
              <a:ea typeface="나눔스퀘어라운드 ExtraBold"/>
            </a:endParaRPr>
          </a:p>
        </p:txBody>
      </p:sp>
      <p:cxnSp>
        <p:nvCxnSpPr>
          <p:cNvPr id="788" name="Google Shape;788;p41"/>
          <p:cNvCxnSpPr>
            <a:stCxn id="782" idx="2"/>
            <a:endCxn id="789" idx="0"/>
          </p:cNvCxnSpPr>
          <p:nvPr/>
        </p:nvCxnSpPr>
        <p:spPr>
          <a:xfrm>
            <a:off x="1277450" y="3752037"/>
            <a:ext cx="0" cy="402000"/>
          </a:xfrm>
          <a:prstGeom prst="straightConnector1">
            <a:avLst/>
          </a:prstGeom>
          <a:noFill/>
          <a:ln w="19050" cap="flat" cmpd="sng">
            <a:solidFill>
              <a:schemeClr val="lt1"/>
            </a:solidFill>
            <a:prstDash val="solid"/>
            <a:round/>
            <a:headEnd w="med" len="med"/>
            <a:tailEnd type="triangle" w="med" len="med"/>
          </a:ln>
        </p:spPr>
      </p:cxnSp>
      <p:sp>
        <p:nvSpPr>
          <p:cNvPr id="789" name="Google Shape;789;p41"/>
          <p:cNvSpPr/>
          <p:nvPr/>
        </p:nvSpPr>
        <p:spPr>
          <a:xfrm>
            <a:off x="583700" y="4153909"/>
            <a:ext cx="1387500" cy="510000"/>
          </a:xfrm>
          <a:prstGeom prst="roundRect">
            <a:avLst>
              <a:gd name="adj" fmla="val 16667"/>
            </a:avLst>
          </a:prstGeom>
          <a:solidFill>
            <a:schemeClr val="dk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웹 서버 화면</a:t>
            </a:r>
            <a:endParaRPr sz="1000">
              <a:latin typeface="나눔스퀘어라운드 ExtraBold"/>
              <a:ea typeface="나눔스퀘어라운드 ExtraBold"/>
            </a:endParaRPr>
          </a:p>
        </p:txBody>
      </p:sp>
      <p:cxnSp>
        <p:nvCxnSpPr>
          <p:cNvPr id="790" name="Google Shape;790;p41"/>
          <p:cNvCxnSpPr>
            <a:stCxn id="789" idx="3"/>
            <a:endCxn id="791" idx="1"/>
          </p:cNvCxnSpPr>
          <p:nvPr/>
        </p:nvCxnSpPr>
        <p:spPr>
          <a:xfrm flipV="1">
            <a:off x="1971200" y="2827253"/>
            <a:ext cx="1248300" cy="1581655"/>
          </a:xfrm>
          <a:prstGeom prst="bentConnector3">
            <a:avLst>
              <a:gd name="adj1" fmla="val 50000"/>
            </a:avLst>
          </a:prstGeom>
          <a:noFill/>
          <a:ln w="19050" cap="flat" cmpd="sng">
            <a:solidFill>
              <a:schemeClr val="lt1"/>
            </a:solidFill>
            <a:prstDash val="solid"/>
            <a:round/>
            <a:headEnd w="med" len="med"/>
            <a:tailEnd type="stealth" w="med" len="med"/>
          </a:ln>
        </p:spPr>
      </p:cxnSp>
      <p:sp>
        <p:nvSpPr>
          <p:cNvPr id="791" name="Google Shape;791;p41"/>
          <p:cNvSpPr/>
          <p:nvPr/>
        </p:nvSpPr>
        <p:spPr>
          <a:xfrm>
            <a:off x="3219500" y="2243900"/>
            <a:ext cx="5340000" cy="1166707"/>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algn="l" rtl="0">
              <a:spcBef>
                <a:spcPts val="0"/>
              </a:spcBef>
              <a:spcAft>
                <a:spcPts val="0"/>
              </a:spcAft>
              <a:buNone/>
              <a:defRPr/>
            </a:pPr>
            <a:r>
              <a:rPr lang="en">
                <a:latin typeface="나눔스퀘어라운드 ExtraBold"/>
                <a:ea typeface="나눔스퀘어라운드 ExtraBold"/>
              </a:rPr>
              <a:t>TTS 자동재생</a:t>
            </a:r>
            <a:endParaRPr lang="en" sz="1200">
              <a:latin typeface="나눔스퀘어라운드 ExtraBold"/>
              <a:ea typeface="나눔스퀘어라운드 ExtraBold"/>
            </a:endParaRPr>
          </a:p>
          <a:p>
            <a:pPr marL="0" lvl="0" indent="0" algn="l" rtl="0">
              <a:spcBef>
                <a:spcPts val="0"/>
              </a:spcBef>
              <a:spcAft>
                <a:spcPts val="0"/>
              </a:spcAft>
              <a:buNone/>
              <a:defRPr/>
            </a:pPr>
            <a:r>
              <a:rPr lang="en-US" altLang="ko-KR" sz="1200">
                <a:latin typeface="나눔스퀘어라운드 ExtraBold"/>
                <a:ea typeface="나눔스퀘어라운드 ExtraBold"/>
              </a:rPr>
              <a:t>-</a:t>
            </a:r>
            <a:r>
              <a:rPr lang="ko-KR" altLang="en-US" sz="1200">
                <a:latin typeface="나눔스퀘어라운드 ExtraBold"/>
                <a:ea typeface="나눔스퀘어라운드 ExtraBold"/>
              </a:rPr>
              <a:t> </a:t>
            </a:r>
            <a:r>
              <a:rPr lang="en" sz="1200">
                <a:latin typeface="나눔스퀘어라운드 ExtraBold"/>
                <a:ea typeface="나눔스퀘어라운드 ExtraBold"/>
              </a:rPr>
              <a:t>브라우저에 따라 권한설정을 하지 않으면 음성이 자동으로 출력되지 않는 </a:t>
            </a:r>
            <a:endParaRPr lang="en" sz="1200">
              <a:latin typeface="나눔스퀘어라운드 ExtraBold"/>
              <a:ea typeface="나눔스퀘어라운드 ExtraBold"/>
            </a:endParaRPr>
          </a:p>
          <a:p>
            <a:pPr marL="0" lvl="0" indent="0" algn="l" rtl="0">
              <a:spcBef>
                <a:spcPts val="0"/>
              </a:spcBef>
              <a:spcAft>
                <a:spcPts val="0"/>
              </a:spcAft>
              <a:buNone/>
              <a:defRPr/>
            </a:pPr>
            <a:r>
              <a:rPr lang="ko-KR" altLang="en-US" sz="1200">
                <a:latin typeface="나눔스퀘어라운드 ExtraBold"/>
                <a:ea typeface="나눔스퀘어라운드 ExtraBold"/>
              </a:rPr>
              <a:t>  </a:t>
            </a:r>
            <a:r>
              <a:rPr lang="en" sz="1200">
                <a:latin typeface="나눔스퀘어라운드 ExtraBold"/>
                <a:ea typeface="나눔스퀘어라운드 ExtraBold"/>
              </a:rPr>
              <a:t>부분 개선</a:t>
            </a:r>
            <a:endParaRPr lang="en" sz="1200">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796" name="Google Shape;796;p42"/>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97" name="Google Shape;797;p42"/>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798" name="Google Shape;798;p42"/>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3. 발전사항</a:t>
            </a:r>
            <a:endParaRPr sz="2800">
              <a:solidFill>
                <a:schemeClr val="dk2"/>
              </a:solidFill>
              <a:latin typeface="나눔스퀘어라운드 ExtraBold"/>
              <a:ea typeface="나눔스퀘어라운드 ExtraBold"/>
              <a:cs typeface="NanumGothic ExtraBold"/>
              <a:sym typeface="NanumGothic ExtraBold"/>
            </a:endParaRPr>
          </a:p>
        </p:txBody>
      </p:sp>
      <p:sp>
        <p:nvSpPr>
          <p:cNvPr id="799" name="Google Shape;799;p42"/>
          <p:cNvSpPr/>
          <p:nvPr/>
        </p:nvSpPr>
        <p:spPr>
          <a:xfrm>
            <a:off x="1902000" y="3031053"/>
            <a:ext cx="5340000" cy="668935"/>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rtl="0">
              <a:spcBef>
                <a:spcPts val="0"/>
              </a:spcBef>
              <a:spcAft>
                <a:spcPts val="0"/>
              </a:spcAft>
              <a:buNone/>
              <a:defRPr/>
            </a:pPr>
            <a:r>
              <a:rPr lang="en">
                <a:latin typeface="나눔스퀘어라운드 ExtraBold"/>
                <a:ea typeface="나눔스퀘어라운드 ExtraBold"/>
              </a:rPr>
              <a:t>IOT를 이용한 키오스크 형태</a:t>
            </a:r>
            <a:endParaRPr lang="en">
              <a:latin typeface="나눔스퀘어라운드 ExtraBold"/>
              <a:ea typeface="나눔스퀘어라운드 ExtraBold"/>
            </a:endParaRPr>
          </a:p>
          <a:p>
            <a:pPr marL="0" lvl="0" indent="0" rtl="0">
              <a:spcBef>
                <a:spcPts val="0"/>
              </a:spcBef>
              <a:spcAft>
                <a:spcPts val="0"/>
              </a:spcAft>
              <a:buNone/>
              <a:defRPr/>
            </a:pPr>
            <a:r>
              <a:rPr lang="en" sz="1200">
                <a:latin typeface="나눔스퀘어라운드 ExtraBold"/>
                <a:ea typeface="나눔스퀘어라운드 ExtraBold"/>
              </a:rPr>
              <a:t>- 웹과 APP을 이용한 다른 버전의 서비스로 확장</a:t>
            </a:r>
            <a:endParaRPr>
              <a:latin typeface="나눔스퀘어라운드 ExtraBold"/>
              <a:ea typeface="나눔스퀘어라운드 ExtraBold"/>
            </a:endParaRPr>
          </a:p>
        </p:txBody>
      </p:sp>
      <p:sp>
        <p:nvSpPr>
          <p:cNvPr id="800" name="Google Shape;800;p42"/>
          <p:cNvSpPr/>
          <p:nvPr/>
        </p:nvSpPr>
        <p:spPr>
          <a:xfrm>
            <a:off x="1902000" y="2013014"/>
            <a:ext cx="5340000" cy="668935"/>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rtl="0">
              <a:spcBef>
                <a:spcPts val="0"/>
              </a:spcBef>
              <a:spcAft>
                <a:spcPts val="0"/>
              </a:spcAft>
              <a:buNone/>
              <a:defRPr/>
            </a:pPr>
            <a:r>
              <a:rPr lang="en">
                <a:latin typeface="나눔스퀘어라운드 ExtraBold"/>
                <a:ea typeface="나눔스퀘어라운드 ExtraBold"/>
              </a:rPr>
              <a:t>청각장애인 </a:t>
            </a:r>
            <a:r>
              <a:rPr lang="en-US" altLang="ko-KR">
                <a:latin typeface="나눔스퀘어라운드 ExtraBold"/>
                <a:ea typeface="나눔스퀘어라운드 ExtraBold"/>
              </a:rPr>
              <a:t>-</a:t>
            </a:r>
            <a:r>
              <a:rPr lang="en">
                <a:latin typeface="나눔스퀘어라운드 ExtraBold"/>
                <a:ea typeface="나눔스퀘어라운드 ExtraBold"/>
              </a:rPr>
              <a:t>&gt; 비장애인의 단방향 서비스</a:t>
            </a:r>
            <a:endParaRPr lang="en">
              <a:latin typeface="나눔스퀘어라운드 ExtraBold"/>
              <a:ea typeface="나눔스퀘어라운드 ExtraBold"/>
            </a:endParaRPr>
          </a:p>
          <a:p>
            <a:pPr marL="0" lvl="0" indent="0" rtl="0">
              <a:spcBef>
                <a:spcPts val="0"/>
              </a:spcBef>
              <a:spcAft>
                <a:spcPts val="0"/>
              </a:spcAft>
              <a:buNone/>
              <a:defRPr/>
            </a:pPr>
            <a:r>
              <a:rPr lang="en" sz="1200">
                <a:latin typeface="나눔스퀘어라운드 ExtraBold"/>
                <a:ea typeface="나눔스퀘어라운드 ExtraBold"/>
              </a:rPr>
              <a:t>- 청각장애인 &lt;-&gt; 비장애인의 양방향 서비스로 확장</a:t>
            </a:r>
            <a:endParaRPr>
              <a:latin typeface="나눔스퀘어라운드 ExtraBold"/>
              <a:ea typeface="나눔스퀘어라운드 ExtraBold"/>
            </a:endParaRPr>
          </a:p>
        </p:txBody>
      </p:sp>
      <p:sp>
        <p:nvSpPr>
          <p:cNvPr id="801" name="Google Shape;801;p42"/>
          <p:cNvSpPr/>
          <p:nvPr/>
        </p:nvSpPr>
        <p:spPr>
          <a:xfrm>
            <a:off x="1902050" y="1102925"/>
            <a:ext cx="5340000" cy="657660"/>
          </a:xfrm>
          <a:prstGeom prst="roundRect">
            <a:avLst>
              <a:gd name="adj" fmla="val 16667"/>
            </a:avLst>
          </a:prstGeom>
          <a:solidFill>
            <a:srgbClr val="c2c2c2"/>
          </a:solidFill>
          <a:ln w="9525" cap="flat" cmpd="sng">
            <a:solidFill>
              <a:schemeClr val="dk2"/>
            </a:solidFill>
            <a:prstDash val="solid"/>
            <a:round/>
            <a:headEnd w="sm" len="sm"/>
            <a:tailEnd w="sm" len="sm"/>
          </a:ln>
        </p:spPr>
        <p:txBody>
          <a:bodyPr wrap="square" lIns="91424" tIns="91424" rIns="91424" bIns="91424" anchor="ctr" anchorCtr="0">
            <a:noAutofit/>
          </a:bodyPr>
          <a:lstStyle/>
          <a:p>
            <a:pPr marL="0" lvl="0" indent="0" rtl="0">
              <a:spcBef>
                <a:spcPts val="0"/>
              </a:spcBef>
              <a:spcAft>
                <a:spcPts val="0"/>
              </a:spcAft>
              <a:buNone/>
              <a:defRPr/>
            </a:pPr>
            <a:r>
              <a:rPr lang="en">
                <a:latin typeface="나눔스퀘어라운드 ExtraBold"/>
                <a:ea typeface="나눔스퀘어라운드 ExtraBold"/>
              </a:rPr>
              <a:t>현재 구현된 서비스는 단어를 번역하는 서비스</a:t>
            </a:r>
            <a:endParaRPr lang="en">
              <a:latin typeface="나눔스퀘어라운드 ExtraBold"/>
              <a:ea typeface="나눔스퀘어라운드 ExtraBold"/>
            </a:endParaRPr>
          </a:p>
          <a:p>
            <a:pPr marL="0" lvl="0" indent="0" rtl="0">
              <a:spcBef>
                <a:spcPts val="0"/>
              </a:spcBef>
              <a:spcAft>
                <a:spcPts val="0"/>
              </a:spcAft>
              <a:buNone/>
              <a:defRPr/>
            </a:pPr>
            <a:r>
              <a:rPr lang="en" sz="1200">
                <a:latin typeface="나눔스퀘어라운드 ExtraBold"/>
                <a:ea typeface="나눔스퀘어라운드 ExtraBold"/>
              </a:rPr>
              <a:t>- 문장을 인식할 수 있는 서비스로 확장</a:t>
            </a:r>
            <a:endParaRPr>
              <a:latin typeface="나눔스퀘어라운드 ExtraBold"/>
              <a:ea typeface="나눔스퀘어라운드 ExtraBold"/>
            </a:endParaRPr>
          </a:p>
        </p:txBody>
      </p:sp>
      <p:sp>
        <p:nvSpPr>
          <p:cNvPr id="802" name="Google Shape;799;p42"/>
          <p:cNvSpPr/>
          <p:nvPr/>
        </p:nvSpPr>
        <p:spPr>
          <a:xfrm>
            <a:off x="1902000" y="4007858"/>
            <a:ext cx="5340000" cy="668935"/>
          </a:xfrm>
          <a:prstGeom prst="roundRect">
            <a:avLst>
              <a:gd name="adj" fmla="val 16667"/>
            </a:avLst>
          </a:prstGeom>
          <a:solidFill>
            <a:srgbClr val="c2c2c2">
              <a:alpha val="100000"/>
            </a:srgbClr>
          </a:solidFill>
          <a:ln w="9525" cap="flat" cmpd="sng">
            <a:solidFill>
              <a:srgbClr val="ffffff">
                <a:alpha val="100000"/>
              </a:srgbClr>
            </a:solidFill>
            <a:prstDash val="solid"/>
            <a:round/>
            <a:headEnd w="sm" len="sm"/>
            <a:tailEnd w="sm" len="sm"/>
          </a:ln>
        </p:spPr>
        <p:txBody>
          <a:bodyPr wrap="square" lIns="91424" tIns="91424" rIns="91424" bIns="91424" anchor="ctr" anchorCtr="0">
            <a:noAutofit/>
          </a:bodyPr>
          <a:p>
            <a:pPr marL="0" marR="0" lvl="0" indent="0" rtl="0" eaLnBrk="1" latinLnBrk="0" hangingPunct="1">
              <a:lnSpc>
                <a:spcPct val="100000"/>
              </a:lnSpc>
              <a:spcBef>
                <a:spcPts val="0"/>
              </a:spcBef>
              <a:spcAft>
                <a:spcPts val="0"/>
              </a:spcAft>
              <a:buClr>
                <a:srgbClr val="000000"/>
              </a:buClr>
              <a:buFont typeface="Arial"/>
              <a:buNone/>
              <a:defRPr/>
            </a:pPr>
            <a:r>
              <a:rPr xmlns:mc="http://schemas.openxmlformats.org/markup-compatibility/2006" xmlns:hp="http://schemas.haansoft.com/office/presentation/8.0" kumimoji="0" lang="en" sz="1400" b="0" i="0" u="none" strike="noStrike" kern="0" cap="none" spc="0" normalizeH="0" baseline="0" mc:Ignorable="hp" hp:hslEmbossed="0">
                <a:solidFill>
                  <a:srgbClr val="000000"/>
                </a:solidFill>
                <a:latin typeface="나눔스퀘어라운드 ExtraBold"/>
                <a:ea typeface="나눔스퀘어라운드 ExtraBold"/>
              </a:rPr>
              <a:t>의료서비스에 한정된 번역</a:t>
            </a:r>
            <a:endParaRPr xmlns:mc="http://schemas.openxmlformats.org/markup-compatibility/2006" xmlns:hp="http://schemas.haansoft.com/office/presentation/8.0" kumimoji="0" lang="en" sz="1400" b="0" i="0" u="none" strike="noStrike" kern="0" cap="none" spc="0" normalizeH="0" baseline="0" mc:Ignorable="hp" hp:hslEmbossed="0">
              <a:solidFill>
                <a:srgbClr val="000000"/>
              </a:solidFill>
              <a:latin typeface="나눔스퀘어라운드 ExtraBold"/>
              <a:ea typeface="나눔스퀘어라운드 ExtraBold"/>
            </a:endParaRPr>
          </a:p>
          <a:p>
            <a:pPr marL="0" marR="0" lvl="0" indent="0" rtl="0" eaLnBrk="1" latinLnBrk="0" hangingPunct="1">
              <a:lnSpc>
                <a:spcPct val="100000"/>
              </a:lnSpc>
              <a:spcBef>
                <a:spcPts val="0"/>
              </a:spcBef>
              <a:spcAft>
                <a:spcPts val="0"/>
              </a:spcAft>
              <a:buClr>
                <a:srgbClr val="000000"/>
              </a:buClr>
              <a:buFont typeface="Arial"/>
              <a:buNone/>
              <a:defRPr/>
            </a:pPr>
            <a:r>
              <a:rPr xmlns:mc="http://schemas.openxmlformats.org/markup-compatibility/2006" xmlns:hp="http://schemas.haansoft.com/office/presentation/8.0" kumimoji="0" lang="en" sz="1200" b="0" i="0" u="none" strike="noStrike" kern="0" cap="none" spc="0" normalizeH="0" baseline="0" mc:Ignorable="hp" hp:hslEmbossed="0">
                <a:solidFill>
                  <a:srgbClr val="000000"/>
                </a:solidFill>
                <a:latin typeface="나눔스퀘어라운드 ExtraBold"/>
                <a:ea typeface="나눔스퀘어라운드 ExtraBold"/>
              </a:rPr>
              <a:t>- 분야를 확장하여 일상생활에서 두루 사용할 수 있는 서비스 제공</a:t>
            </a:r>
            <a:endParaRPr xmlns:mc="http://schemas.openxmlformats.org/markup-compatibility/2006" xmlns:hp="http://schemas.haansoft.com/office/presentation/8.0" kumimoji="0" lang="en" sz="1200" b="0" i="0" u="none" strike="noStrike" kern="0" cap="none" spc="0" normalizeH="0" baseline="0" mc:Ignorable="hp" hp:hslEmbossed="0">
              <a:solidFill>
                <a:srgbClr val="000000"/>
              </a:solidFill>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806" name="Google Shape;806;p43"/>
          <p:cNvSpPr/>
          <p:nvPr/>
        </p:nvSpPr>
        <p:spPr>
          <a:xfrm>
            <a:off x="50" y="0"/>
            <a:ext cx="9144000" cy="32478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807" name="Google Shape;807;p43"/>
          <p:cNvSpPr txBox="1"/>
          <p:nvPr/>
        </p:nvSpPr>
        <p:spPr>
          <a:xfrm>
            <a:off x="533450" y="1223700"/>
            <a:ext cx="5059200" cy="8004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4000">
                <a:solidFill>
                  <a:schemeClr val="dk2"/>
                </a:solidFill>
                <a:latin typeface="나눔스퀘어라운드 ExtraBold"/>
                <a:ea typeface="나눔스퀘어라운드 ExtraBold"/>
                <a:cs typeface="NanumGothic ExtraBold"/>
                <a:sym typeface="NanumGothic ExtraBold"/>
              </a:rPr>
              <a:t>4. 부록</a:t>
            </a:r>
            <a:endParaRPr sz="4000">
              <a:solidFill>
                <a:schemeClr val="dk2"/>
              </a:solidFill>
              <a:latin typeface="나눔스퀘어라운드 ExtraBold"/>
              <a:ea typeface="나눔스퀘어라운드 ExtraBold"/>
              <a:cs typeface="NanumGothic ExtraBold"/>
              <a:sym typeface="NanumGothic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812" name="Google Shape;812;p44"/>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813" name="Google Shape;813;p44"/>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814" name="Google Shape;814;p44"/>
          <p:cNvSpPr txBox="1"/>
          <p:nvPr/>
        </p:nvSpPr>
        <p:spPr>
          <a:xfrm>
            <a:off x="1895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4. 부록</a:t>
            </a:r>
            <a:endParaRPr sz="2800">
              <a:solidFill>
                <a:schemeClr val="dk2"/>
              </a:solidFill>
              <a:latin typeface="나눔스퀘어라운드 ExtraBold"/>
              <a:ea typeface="나눔스퀘어라운드 ExtraBold"/>
              <a:cs typeface="NanumGothic ExtraBold"/>
              <a:sym typeface="NanumGothic ExtraBold"/>
            </a:endParaRPr>
          </a:p>
        </p:txBody>
      </p:sp>
      <p:sp>
        <p:nvSpPr>
          <p:cNvPr id="815" name="Google Shape;815;p44"/>
          <p:cNvSpPr txBox="1"/>
          <p:nvPr/>
        </p:nvSpPr>
        <p:spPr>
          <a:xfrm>
            <a:off x="274100" y="1094000"/>
            <a:ext cx="8595900" cy="35122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a:latin typeface="나눔스퀘어라운드 ExtraBold"/>
                <a:ea typeface="나눔스퀘어라운드 ExtraBold"/>
                <a:cs typeface="Nanum Gothic"/>
                <a:sym typeface="Nanum Gothic"/>
              </a:rPr>
              <a:t>자료 출처</a:t>
            </a:r>
            <a:endParaRPr lang="en">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endParaRPr>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a:latin typeface="나눔스퀘어라운드 ExtraBold"/>
                <a:ea typeface="나눔스퀘어라운드 ExtraBold"/>
                <a:cs typeface="Nanum Gothic"/>
                <a:sym typeface="Nanum Gothic"/>
              </a:rPr>
              <a:t>C3D model</a:t>
            </a:r>
            <a:endParaRPr lang="en" sz="1200">
              <a:latin typeface="나눔스퀘어라운드 ExtraBold"/>
              <a:ea typeface="나눔스퀘어라운드 ExtraBold"/>
              <a:cs typeface="Nanum Gothic"/>
              <a:sym typeface="Nanum Gothic"/>
            </a:endParaRPr>
          </a:p>
          <a:p>
            <a:pPr marL="0" lvl="0" indent="0" algn="l" rtl="0">
              <a:lnSpc>
                <a:spcPct val="100000"/>
              </a:lnSpc>
              <a:spcBef>
                <a:spcPts val="600"/>
              </a:spcBef>
              <a:spcAft>
                <a:spcPts val="0"/>
              </a:spcAft>
              <a:buNone/>
              <a:defRPr/>
            </a:pPr>
            <a:r>
              <a:rPr lang="en" sz="1200">
                <a:latin typeface="나눔스퀘어라운드 ExtraBold"/>
                <a:ea typeface="나눔스퀘어라운드 ExtraBold"/>
                <a:cs typeface="Nanum Gothic"/>
                <a:sym typeface="Nanum Gothic"/>
              </a:rPr>
              <a:t>Du Tran, Lubomir Bourdev, Rob Fergus, Lorenzo Torresani &amp; Manohar Paluri(2014), Learning Spatiotemporal Features with 3D Convolutional Networks, </a:t>
            </a:r>
            <a:r>
              <a:rPr lang="en" sz="1200" u="sng">
                <a:solidFill>
                  <a:schemeClr val="hlink"/>
                </a:solidFill>
                <a:latin typeface="나눔스퀘어라운드 ExtraBold"/>
                <a:ea typeface="나눔스퀘어라운드 ExtraBold"/>
                <a:cs typeface="Nanum Gothic"/>
                <a:sym typeface="Nanum Gothic"/>
                <a:hlinkClick r:id="rId3"/>
              </a:rPr>
              <a:t>https://arxiv.org/abs/1412.0767</a:t>
            </a:r>
            <a:endParaRPr lang="en" sz="1200" u="sng">
              <a:solidFill>
                <a:schemeClr val="hlink"/>
              </a:solidFill>
              <a:latin typeface="나눔스퀘어라운드 ExtraBold"/>
              <a:ea typeface="나눔스퀘어라운드 ExtraBold"/>
              <a:cs typeface="Nanum Gothic"/>
              <a:sym typeface="Nanum Gothic"/>
            </a:endParaRPr>
          </a:p>
          <a:p>
            <a:pPr marL="0" lvl="0" indent="0" algn="l" rtl="0">
              <a:lnSpc>
                <a:spcPct val="100000"/>
              </a:lnSpc>
              <a:spcBef>
                <a:spcPts val="600"/>
              </a:spcBef>
              <a:spcAft>
                <a:spcPts val="0"/>
              </a:spcAft>
              <a:buNone/>
              <a:defRPr/>
            </a:pPr>
            <a:r>
              <a:rPr lang="en-US" altLang="ko-KR" sz="1200" u="sng">
                <a:solidFill>
                  <a:schemeClr val="hlink"/>
                </a:solidFill>
                <a:latin typeface="나눔스퀘어라운드 ExtraBold"/>
                <a:ea typeface="나눔스퀘어라운드 ExtraBold"/>
                <a:cs typeface="Nanum Gothic"/>
                <a:sym typeface="Nanum Gothic"/>
              </a:rPr>
              <a:t>2D model</a:t>
            </a:r>
            <a:endParaRPr lang="en-US" altLang="ko-KR" sz="1200" u="sng">
              <a:solidFill>
                <a:schemeClr val="hlink"/>
              </a:solidFill>
              <a:latin typeface="나눔스퀘어라운드 ExtraBold"/>
              <a:ea typeface="나눔스퀘어라운드 ExtraBold"/>
              <a:cs typeface="Nanum Gothic"/>
              <a:sym typeface="Nanum Gothic"/>
            </a:endParaRPr>
          </a:p>
          <a:p>
            <a:pPr marL="0" lvl="0" indent="0" algn="l" rtl="0">
              <a:lnSpc>
                <a:spcPct val="100000"/>
              </a:lnSpc>
              <a:spcBef>
                <a:spcPts val="600"/>
              </a:spcBef>
              <a:spcAft>
                <a:spcPts val="0"/>
              </a:spcAft>
              <a:buNone/>
              <a:defRPr/>
            </a:pPr>
            <a:r>
              <a:rPr lang="en-US" altLang="ko-KR" sz="1200" u="sng">
                <a:solidFill>
                  <a:schemeClr val="hlink"/>
                </a:solidFill>
                <a:latin typeface="나눔스퀘어라운드 ExtraBold"/>
                <a:ea typeface="나눔스퀘어라운드 ExtraBold"/>
                <a:cs typeface="Nanum Gothic"/>
                <a:sym typeface="Nanum Gothic"/>
              </a:rPr>
              <a:t>https://learnopencv.com/introduction-to-video-classification-and-human-activity-recognition/</a:t>
            </a:r>
            <a:endParaRPr lang="en-US" altLang="ko-KR" sz="1200" u="sng">
              <a:solidFill>
                <a:schemeClr val="hlink"/>
              </a:solidFill>
              <a:latin typeface="나눔스퀘어라운드 ExtraBold"/>
              <a:ea typeface="나눔스퀘어라운드 ExtraBold"/>
              <a:cs typeface="Nanum Gothic"/>
              <a:sym typeface="Nanum Gothic"/>
            </a:endParaRPr>
          </a:p>
          <a:p>
            <a:pPr marL="0" lvl="0" indent="0" algn="l" rtl="0">
              <a:spcBef>
                <a:spcPts val="900"/>
              </a:spcBef>
              <a:spcAft>
                <a:spcPts val="0"/>
              </a:spcAft>
              <a:buNone/>
              <a:defRPr/>
            </a:pPr>
            <a:r>
              <a:rPr lang="en" sz="1200">
                <a:latin typeface="나눔스퀘어라운드 ExtraBold"/>
                <a:ea typeface="나눔스퀘어라운드 ExtraBold"/>
                <a:cs typeface="Nanum Gothic"/>
                <a:sym typeface="Nanum Gothic"/>
              </a:rPr>
              <a:t>한국 수어사전</a:t>
            </a:r>
            <a:endParaRPr lang="en"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u="sng">
                <a:solidFill>
                  <a:schemeClr val="hlink"/>
                </a:solidFill>
                <a:latin typeface="나눔스퀘어라운드 ExtraBold"/>
                <a:ea typeface="나눔스퀘어라운드 ExtraBold"/>
                <a:cs typeface="Nanum Gothic"/>
                <a:sym typeface="Nanum Gothic"/>
                <a:hlinkClick r:id="rId4"/>
              </a:rPr>
              <a:t>https://sldict.korean.go.kr/front/main/main.do</a:t>
            </a:r>
            <a:endParaRPr lang="en" sz="1200" u="sng">
              <a:solidFill>
                <a:schemeClr val="hlink"/>
              </a:solidFill>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endParaRPr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a:latin typeface="나눔스퀘어라운드 ExtraBold"/>
                <a:ea typeface="나눔스퀘어라운드 ExtraBold"/>
                <a:cs typeface="Nanum Gothic"/>
                <a:sym typeface="Nanum Gothic"/>
              </a:rPr>
              <a:t>Keti 수어 데이터셋</a:t>
            </a:r>
            <a:endParaRPr lang="en"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u="sng">
                <a:solidFill>
                  <a:schemeClr val="hlink"/>
                </a:solidFill>
                <a:latin typeface="나눔스퀘어라운드 ExtraBold"/>
                <a:ea typeface="나눔스퀘어라운드 ExtraBold"/>
                <a:cs typeface="Nanum Gothic"/>
                <a:sym typeface="Nanum Gothic"/>
                <a:hlinkClick r:id="rId5"/>
              </a:rPr>
              <a:t>https://aihub.or.kr/keti_data_board/language_intelligence</a:t>
            </a:r>
            <a:endParaRPr lang="en" sz="1200" u="sng">
              <a:solidFill>
                <a:schemeClr val="hlink"/>
              </a:solidFill>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endParaRPr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a:latin typeface="나눔스퀘어라운드 ExtraBold"/>
                <a:ea typeface="나눔스퀘어라운드 ExtraBold"/>
                <a:cs typeface="Nanum Gothic"/>
                <a:sym typeface="Nanum Gothic"/>
              </a:rPr>
              <a:t>2017-한국 수어 사용 실태 조사 연구, 국립국어원</a:t>
            </a:r>
            <a:endParaRPr lang="en"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endParaRPr sz="1200">
              <a:latin typeface="나눔스퀘어라운드 ExtraBold"/>
              <a:ea typeface="나눔스퀘어라운드 ExtraBold"/>
              <a:cs typeface="Nanum Gothic"/>
              <a:sym typeface="Nanum Gothic"/>
            </a:endParaRPr>
          </a:p>
          <a:p>
            <a:pPr marL="0" lvl="0" indent="0" algn="l" rtl="0">
              <a:spcBef>
                <a:spcPts val="0"/>
              </a:spcBef>
              <a:spcAft>
                <a:spcPts val="0"/>
              </a:spcAft>
              <a:buNone/>
              <a:defRPr/>
            </a:pPr>
            <a:r>
              <a:rPr lang="en" sz="1200">
                <a:latin typeface="나눔스퀘어라운드 ExtraBold"/>
                <a:ea typeface="나눔스퀘어라운드 ExtraBold"/>
                <a:cs typeface="Nanum Gothic"/>
                <a:sym typeface="Nanum Gothic"/>
              </a:rPr>
              <a:t>한국어와 한국수어의 동사 특성에 따른 수화의 다양성(논문)</a:t>
            </a:r>
            <a:endParaRPr sz="1200">
              <a:latin typeface="나눔스퀘어라운드 ExtraBold"/>
              <a:ea typeface="나눔스퀘어라운드 ExtraBold"/>
              <a:cs typeface="Nanum Gothic"/>
              <a:sym typeface="Nanum Gothic"/>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493" name="Google Shape;493;p22"/>
          <p:cNvSpPr/>
          <p:nvPr/>
        </p:nvSpPr>
        <p:spPr>
          <a:xfrm>
            <a:off x="50" y="0"/>
            <a:ext cx="9144000" cy="32478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494" name="Google Shape;494;p22"/>
          <p:cNvSpPr txBox="1"/>
          <p:nvPr/>
        </p:nvSpPr>
        <p:spPr>
          <a:xfrm>
            <a:off x="533400" y="1195125"/>
            <a:ext cx="3983400" cy="8004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4000">
                <a:solidFill>
                  <a:schemeClr val="dk2"/>
                </a:solidFill>
                <a:latin typeface="나눔스퀘어라운드 ExtraBold"/>
                <a:ea typeface="나눔스퀘어라운드 ExtraBold"/>
                <a:cs typeface="NanumGothic ExtraBold"/>
                <a:sym typeface="NanumGothic ExtraBold"/>
              </a:rPr>
              <a:t>1. 프로젝트 배경</a:t>
            </a:r>
            <a:endParaRPr sz="4000">
              <a:solidFill>
                <a:schemeClr val="dk2"/>
              </a:solidFill>
              <a:latin typeface="나눔스퀘어라운드 ExtraBold"/>
              <a:ea typeface="나눔스퀘어라운드 ExtraBold"/>
              <a:cs typeface="NanumGothic ExtraBold"/>
              <a:sym typeface="NanumGothic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98" name="Shape 498"/>
        <p:cNvGrpSpPr/>
        <p:nvPr/>
      </p:nvGrpSpPr>
      <p:grpSpPr>
        <a:xfrm>
          <a:off x="0" y="0"/>
          <a:ext cx="0" cy="0"/>
          <a:chOff x="0" y="0"/>
          <a:chExt cx="0" cy="0"/>
        </a:xfrm>
      </p:grpSpPr>
      <p:sp>
        <p:nvSpPr>
          <p:cNvPr id="499" name="Google Shape;499;p23"/>
          <p:cNvSpPr/>
          <p:nvPr/>
        </p:nvSpPr>
        <p:spPr>
          <a:xfrm>
            <a:off x="50" y="0"/>
            <a:ext cx="9144000" cy="87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50" y="4891900"/>
            <a:ext cx="9144000" cy="2517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txBox="1"/>
          <p:nvPr/>
        </p:nvSpPr>
        <p:spPr>
          <a:xfrm>
            <a:off x="265750" y="137800"/>
            <a:ext cx="616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NanumGothic ExtraBold"/>
                <a:ea typeface="NanumGothic ExtraBold"/>
                <a:cs typeface="NanumGothic ExtraBold"/>
                <a:sym typeface="NanumGothic ExtraBold"/>
              </a:rPr>
              <a:t>1. </a:t>
            </a:r>
            <a:r>
              <a:rPr lang="en" sz="2800">
                <a:solidFill>
                  <a:schemeClr val="dk2"/>
                </a:solidFill>
                <a:latin typeface="NanumGothic ExtraBold"/>
                <a:ea typeface="NanumGothic ExtraBold"/>
                <a:cs typeface="NanumGothic ExtraBold"/>
                <a:sym typeface="NanumGothic ExtraBold"/>
              </a:rPr>
              <a:t>프로젝트 배경</a:t>
            </a:r>
            <a:endParaRPr sz="2800">
              <a:solidFill>
                <a:schemeClr val="dk2"/>
              </a:solidFill>
              <a:latin typeface="NanumGothic ExtraBold"/>
              <a:ea typeface="NanumGothic ExtraBold"/>
              <a:cs typeface="NanumGothic ExtraBold"/>
              <a:sym typeface="NanumGothic ExtraBold"/>
            </a:endParaRPr>
          </a:p>
        </p:txBody>
      </p:sp>
      <p:sp>
        <p:nvSpPr>
          <p:cNvPr id="502" name="Google Shape;502;p23"/>
          <p:cNvSpPr txBox="1"/>
          <p:nvPr/>
        </p:nvSpPr>
        <p:spPr>
          <a:xfrm>
            <a:off x="226375" y="1021075"/>
            <a:ext cx="203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사용자 분석</a:t>
            </a:r>
            <a:endParaRPr sz="1800">
              <a:solidFill>
                <a:schemeClr val="lt1"/>
              </a:solidFill>
              <a:latin typeface="NanumGothic ExtraBold"/>
              <a:ea typeface="NanumGothic ExtraBold"/>
              <a:cs typeface="NanumGothic ExtraBold"/>
              <a:sym typeface="NanumGothic ExtraBold"/>
            </a:endParaRPr>
          </a:p>
        </p:txBody>
      </p:sp>
      <p:pic>
        <p:nvPicPr>
          <p:cNvPr id="503" name="Google Shape;503;p23"/>
          <p:cNvPicPr preferRelativeResize="0"/>
          <p:nvPr/>
        </p:nvPicPr>
        <p:blipFill>
          <a:blip r:embed="rId3">
            <a:alphaModFix/>
          </a:blip>
          <a:stretch>
            <a:fillRect/>
          </a:stretch>
        </p:blipFill>
        <p:spPr>
          <a:xfrm>
            <a:off x="130975" y="1627851"/>
            <a:ext cx="4282549" cy="1010332"/>
          </a:xfrm>
          <a:prstGeom prst="rect">
            <a:avLst/>
          </a:prstGeom>
          <a:noFill/>
          <a:ln>
            <a:noFill/>
          </a:ln>
        </p:spPr>
      </p:pic>
      <p:pic>
        <p:nvPicPr>
          <p:cNvPr id="504" name="Google Shape;504;p23"/>
          <p:cNvPicPr preferRelativeResize="0"/>
          <p:nvPr/>
        </p:nvPicPr>
        <p:blipFill>
          <a:blip r:embed="rId4">
            <a:alphaModFix/>
          </a:blip>
          <a:stretch>
            <a:fillRect/>
          </a:stretch>
        </p:blipFill>
        <p:spPr>
          <a:xfrm>
            <a:off x="127666" y="2195755"/>
            <a:ext cx="4289158" cy="1010332"/>
          </a:xfrm>
          <a:prstGeom prst="rect">
            <a:avLst/>
          </a:prstGeom>
          <a:noFill/>
          <a:ln>
            <a:noFill/>
          </a:ln>
        </p:spPr>
      </p:pic>
      <p:pic>
        <p:nvPicPr>
          <p:cNvPr id="505" name="Google Shape;505;p23"/>
          <p:cNvPicPr preferRelativeResize="0"/>
          <p:nvPr/>
        </p:nvPicPr>
        <p:blipFill>
          <a:blip r:embed="rId5">
            <a:alphaModFix/>
          </a:blip>
          <a:stretch>
            <a:fillRect/>
          </a:stretch>
        </p:blipFill>
        <p:spPr>
          <a:xfrm>
            <a:off x="148048" y="2753757"/>
            <a:ext cx="4282551" cy="1028962"/>
          </a:xfrm>
          <a:prstGeom prst="rect">
            <a:avLst/>
          </a:prstGeom>
          <a:noFill/>
          <a:ln>
            <a:noFill/>
          </a:ln>
        </p:spPr>
      </p:pic>
      <p:pic>
        <p:nvPicPr>
          <p:cNvPr id="506" name="Google Shape;506;p23"/>
          <p:cNvPicPr preferRelativeResize="0"/>
          <p:nvPr/>
        </p:nvPicPr>
        <p:blipFill>
          <a:blip r:embed="rId6">
            <a:alphaModFix/>
          </a:blip>
          <a:stretch>
            <a:fillRect/>
          </a:stretch>
        </p:blipFill>
        <p:spPr>
          <a:xfrm>
            <a:off x="130968" y="3254917"/>
            <a:ext cx="4282551" cy="1091972"/>
          </a:xfrm>
          <a:prstGeom prst="rect">
            <a:avLst/>
          </a:prstGeom>
          <a:noFill/>
          <a:ln>
            <a:noFill/>
          </a:ln>
        </p:spPr>
      </p:pic>
      <p:pic>
        <p:nvPicPr>
          <p:cNvPr id="507" name="Google Shape;507;p23"/>
          <p:cNvPicPr preferRelativeResize="0"/>
          <p:nvPr/>
        </p:nvPicPr>
        <p:blipFill>
          <a:blip r:embed="rId7">
            <a:alphaModFix/>
          </a:blip>
          <a:stretch>
            <a:fillRect/>
          </a:stretch>
        </p:blipFill>
        <p:spPr>
          <a:xfrm>
            <a:off x="4650273" y="1635576"/>
            <a:ext cx="4391700" cy="1118172"/>
          </a:xfrm>
          <a:prstGeom prst="rect">
            <a:avLst/>
          </a:prstGeom>
          <a:noFill/>
          <a:ln>
            <a:noFill/>
          </a:ln>
        </p:spPr>
      </p:pic>
      <p:pic>
        <p:nvPicPr>
          <p:cNvPr id="508" name="Google Shape;508;p23"/>
          <p:cNvPicPr preferRelativeResize="0"/>
          <p:nvPr/>
        </p:nvPicPr>
        <p:blipFill>
          <a:blip r:embed="rId8">
            <a:alphaModFix/>
          </a:blip>
          <a:stretch>
            <a:fillRect/>
          </a:stretch>
        </p:blipFill>
        <p:spPr>
          <a:xfrm>
            <a:off x="4643483" y="2195747"/>
            <a:ext cx="4398478" cy="963454"/>
          </a:xfrm>
          <a:prstGeom prst="rect">
            <a:avLst/>
          </a:prstGeom>
          <a:noFill/>
          <a:ln>
            <a:noFill/>
          </a:ln>
        </p:spPr>
      </p:pic>
      <p:pic>
        <p:nvPicPr>
          <p:cNvPr id="509" name="Google Shape;509;p23"/>
          <p:cNvPicPr preferRelativeResize="0"/>
          <p:nvPr/>
        </p:nvPicPr>
        <p:blipFill>
          <a:blip r:embed="rId9">
            <a:alphaModFix/>
          </a:blip>
          <a:stretch>
            <a:fillRect/>
          </a:stretch>
        </p:blipFill>
        <p:spPr>
          <a:xfrm>
            <a:off x="4646858" y="2753743"/>
            <a:ext cx="4391703" cy="1080174"/>
          </a:xfrm>
          <a:prstGeom prst="rect">
            <a:avLst/>
          </a:prstGeom>
          <a:noFill/>
          <a:ln>
            <a:noFill/>
          </a:ln>
        </p:spPr>
      </p:pic>
      <p:pic>
        <p:nvPicPr>
          <p:cNvPr id="510" name="Google Shape;510;p23"/>
          <p:cNvPicPr preferRelativeResize="0"/>
          <p:nvPr/>
        </p:nvPicPr>
        <p:blipFill>
          <a:blip r:embed="rId10">
            <a:alphaModFix/>
          </a:blip>
          <a:stretch>
            <a:fillRect/>
          </a:stretch>
        </p:blipFill>
        <p:spPr>
          <a:xfrm>
            <a:off x="4640075" y="3443292"/>
            <a:ext cx="4405275" cy="9036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14" name="Shape 514"/>
        <p:cNvGrpSpPr/>
        <p:nvPr/>
      </p:nvGrpSpPr>
      <p:grpSpPr>
        <a:xfrm>
          <a:off x="0" y="0"/>
          <a:ext cx="0" cy="0"/>
          <a:chOff x="0" y="0"/>
          <a:chExt cx="0" cy="0"/>
        </a:xfrm>
      </p:grpSpPr>
      <p:sp>
        <p:nvSpPr>
          <p:cNvPr id="515" name="Google Shape;515;p24"/>
          <p:cNvSpPr/>
          <p:nvPr/>
        </p:nvSpPr>
        <p:spPr>
          <a:xfrm>
            <a:off x="50" y="0"/>
            <a:ext cx="9144000" cy="87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50" y="4891900"/>
            <a:ext cx="9144000" cy="2517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txBox="1"/>
          <p:nvPr/>
        </p:nvSpPr>
        <p:spPr>
          <a:xfrm>
            <a:off x="265750" y="137800"/>
            <a:ext cx="616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2"/>
                </a:solidFill>
                <a:latin typeface="NanumGothic ExtraBold"/>
                <a:ea typeface="NanumGothic ExtraBold"/>
                <a:cs typeface="NanumGothic ExtraBold"/>
                <a:sym typeface="NanumGothic ExtraBold"/>
              </a:rPr>
              <a:t>1. </a:t>
            </a:r>
            <a:r>
              <a:rPr lang="en" sz="2800">
                <a:solidFill>
                  <a:schemeClr val="dk2"/>
                </a:solidFill>
                <a:latin typeface="NanumGothic ExtraBold"/>
                <a:ea typeface="NanumGothic ExtraBold"/>
                <a:cs typeface="NanumGothic ExtraBold"/>
                <a:sym typeface="NanumGothic ExtraBold"/>
              </a:rPr>
              <a:t>프로젝트 배경</a:t>
            </a:r>
            <a:endParaRPr sz="2800">
              <a:solidFill>
                <a:schemeClr val="dk2"/>
              </a:solidFill>
              <a:latin typeface="NanumGothic ExtraBold"/>
              <a:ea typeface="NanumGothic ExtraBold"/>
              <a:cs typeface="NanumGothic ExtraBold"/>
              <a:sym typeface="NanumGothic ExtraBold"/>
            </a:endParaRPr>
          </a:p>
        </p:txBody>
      </p:sp>
      <p:pic>
        <p:nvPicPr>
          <p:cNvPr id="518" name="Google Shape;518;p24"/>
          <p:cNvPicPr preferRelativeResize="0"/>
          <p:nvPr/>
        </p:nvPicPr>
        <p:blipFill rotWithShape="1">
          <a:blip r:embed="rId3">
            <a:alphaModFix/>
          </a:blip>
          <a:srcRect b="10834" l="24507" r="21235" t="5047"/>
          <a:stretch/>
        </p:blipFill>
        <p:spPr>
          <a:xfrm>
            <a:off x="516125" y="1482775"/>
            <a:ext cx="3140782" cy="3409123"/>
          </a:xfrm>
          <a:prstGeom prst="rect">
            <a:avLst/>
          </a:prstGeom>
          <a:noFill/>
          <a:ln>
            <a:noFill/>
          </a:ln>
        </p:spPr>
      </p:pic>
      <p:pic>
        <p:nvPicPr>
          <p:cNvPr id="519" name="Google Shape;519;p24"/>
          <p:cNvPicPr preferRelativeResize="0"/>
          <p:nvPr/>
        </p:nvPicPr>
        <p:blipFill>
          <a:blip r:embed="rId4">
            <a:alphaModFix/>
          </a:blip>
          <a:stretch>
            <a:fillRect/>
          </a:stretch>
        </p:blipFill>
        <p:spPr>
          <a:xfrm>
            <a:off x="3451075" y="1878038"/>
            <a:ext cx="5622625" cy="2624624"/>
          </a:xfrm>
          <a:prstGeom prst="rect">
            <a:avLst/>
          </a:prstGeom>
          <a:noFill/>
          <a:ln>
            <a:noFill/>
          </a:ln>
        </p:spPr>
      </p:pic>
      <p:sp>
        <p:nvSpPr>
          <p:cNvPr id="520" name="Google Shape;520;p24"/>
          <p:cNvSpPr txBox="1"/>
          <p:nvPr/>
        </p:nvSpPr>
        <p:spPr>
          <a:xfrm>
            <a:off x="226375" y="1021075"/>
            <a:ext cx="203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NanumGothic ExtraBold"/>
                <a:ea typeface="NanumGothic ExtraBold"/>
                <a:cs typeface="NanumGothic ExtraBold"/>
                <a:sym typeface="NanumGothic ExtraBold"/>
              </a:rPr>
              <a:t>사용자 분석</a:t>
            </a:r>
            <a:endParaRPr sz="1800">
              <a:solidFill>
                <a:schemeClr val="lt1"/>
              </a:solidFill>
              <a:latin typeface="NanumGothic ExtraBold"/>
              <a:ea typeface="NanumGothic ExtraBold"/>
              <a:cs typeface="NanumGothic ExtraBold"/>
              <a:sym typeface="NanumGothic ExtraBold"/>
            </a:endParaRPr>
          </a:p>
        </p:txBody>
      </p:sp>
    </p:spTree>
  </p:cSld>
  <p:clrMapOvr>
    <a:masterClrMapping/>
  </p:clrMapOvr>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525" name="Google Shape;525;p25"/>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26" name="Google Shape;526;p25"/>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27" name="Google Shape;527;p25"/>
          <p:cNvSpPr txBox="1"/>
          <p:nvPr/>
        </p:nvSpPr>
        <p:spPr>
          <a:xfrm>
            <a:off x="2657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1. 프로젝트 배경</a:t>
            </a:r>
            <a:endParaRPr sz="2800">
              <a:solidFill>
                <a:schemeClr val="dk2"/>
              </a:solidFill>
              <a:latin typeface="나눔스퀘어라운드 ExtraBold"/>
              <a:ea typeface="나눔스퀘어라운드 ExtraBold"/>
              <a:cs typeface="NanumGothic ExtraBold"/>
              <a:sym typeface="NanumGothic ExtraBold"/>
            </a:endParaRPr>
          </a:p>
        </p:txBody>
      </p:sp>
      <p:sp>
        <p:nvSpPr>
          <p:cNvPr id="528" name="Google Shape;528;p25"/>
          <p:cNvSpPr txBox="1"/>
          <p:nvPr/>
        </p:nvSpPr>
        <p:spPr>
          <a:xfrm>
            <a:off x="226375" y="1021075"/>
            <a:ext cx="2741700" cy="451473"/>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KR" altLang="en-US" sz="1800">
                <a:solidFill>
                  <a:schemeClr val="lt1"/>
                </a:solidFill>
                <a:latin typeface="나눔스퀘어라운드 ExtraBold"/>
                <a:ea typeface="나눔스퀘어라운드 ExtraBold"/>
                <a:cs typeface="NanumGothic ExtraBold"/>
                <a:sym typeface="NanumGothic ExtraBold"/>
              </a:rPr>
              <a:t>사용자 분석</a:t>
            </a:r>
            <a:endParaRPr lang="ko-KR" altLang="en-US" sz="1800">
              <a:solidFill>
                <a:schemeClr val="lt1"/>
              </a:solidFill>
              <a:latin typeface="나눔스퀘어라운드 ExtraBold"/>
              <a:ea typeface="나눔스퀘어라운드 ExtraBold"/>
              <a:cs typeface="NanumGothic ExtraBold"/>
              <a:sym typeface="NanumGothic ExtraBold"/>
            </a:endParaRPr>
          </a:p>
        </p:txBody>
      </p:sp>
      <p:pic>
        <p:nvPicPr>
          <p:cNvPr id="529" name="Google Shape;529;p25"/>
          <p:cNvPicPr/>
          <p:nvPr/>
        </p:nvPicPr>
        <p:blipFill rotWithShape="1">
          <a:blip r:embed="rId3">
            <a:alphaModFix/>
          </a:blip>
          <a:srcRect l="19830" t="3600" r="16700" b="11990"/>
          <a:stretch>
            <a:fillRect/>
          </a:stretch>
        </p:blipFill>
        <p:spPr>
          <a:xfrm>
            <a:off x="5174668" y="1138900"/>
            <a:ext cx="3981281" cy="3706951"/>
          </a:xfrm>
          <a:prstGeom prst="rect">
            <a:avLst/>
          </a:prstGeom>
          <a:noFill/>
          <a:ln>
            <a:noFill/>
          </a:ln>
        </p:spPr>
      </p:pic>
      <p:graphicFrame>
        <p:nvGraphicFramePr>
          <p:cNvPr id="530" name="Google Shape;530;p25"/>
          <p:cNvGraphicFramePr/>
          <p:nvPr/>
        </p:nvGraphicFramePr>
        <p:xfrm>
          <a:off x="649800" y="1943845"/>
          <a:ext cx="3385400" cy="2487000"/>
        </p:xfrm>
        <a:graphic>
          <a:graphicData uri="http://schemas.openxmlformats.org/drawingml/2006/table">
            <a:tbl>
              <a:tblPr>
                <a:noFill/>
                <a:tableStyleId>{8CCEDD79-4879-4819-BCC9-954B804A2D74}</a:tableStyleId>
              </a:tblPr>
              <a:tblGrid>
                <a:gridCol w="846350"/>
                <a:gridCol w="846350"/>
                <a:gridCol w="846350"/>
                <a:gridCol w="846350"/>
              </a:tblGrid>
              <a:tr h="634350">
                <a:tc>
                  <a:txBody>
                    <a:bodyPr vert="horz" lIns="91424" tIns="91424" rIns="91424" bIns="91424" anchor="ctr" anchorCtr="0"/>
                    <a:p>
                      <a:pPr marL="0" lvl="0" indent="0" algn="ctr" rtl="0">
                        <a:spcBef>
                          <a:spcPts val="0"/>
                        </a:spcBef>
                        <a:spcAft>
                          <a:spcPts val="0"/>
                        </a:spcAft>
                        <a:buNone/>
                        <a:defRPr/>
                      </a:pP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남자</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여자</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전체</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r>
              <a:tr h="617550">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출생 시</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3.1</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19050" cap="flat" cmpd="sng">
                      <a:solidFill>
                        <a:srgbClr val="9e9e9e"/>
                      </a:solidFill>
                      <a:prstDash val="solid"/>
                      <a:round/>
                      <a:headEnd w="sm" len="sm"/>
                      <a:tailEnd w="sm" len="sm"/>
                    </a:lnR>
                    <a:lnT w="28575"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3.0</a:t>
                      </a:r>
                      <a:endParaRPr sz="1000">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28575"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3.1</a:t>
                      </a:r>
                      <a:endParaRPr sz="1000">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28575" cap="flat" cmpd="sng">
                      <a:solidFill>
                        <a:srgbClr val="9e9e9e"/>
                      </a:solidFill>
                      <a:prstDash val="solid"/>
                      <a:round/>
                      <a:headEnd w="sm" len="sm"/>
                      <a:tailEnd w="sm" len="sm"/>
                    </a:lnT>
                    <a:lnB w="19050" cap="flat" cmpd="sng">
                      <a:solidFill>
                        <a:srgbClr val="9e9e9e"/>
                      </a:solidFill>
                      <a:prstDash val="solid"/>
                      <a:round/>
                      <a:headEnd w="sm" len="sm"/>
                      <a:tailEnd w="sm" len="sm"/>
                    </a:lnB>
                    <a:solidFill>
                      <a:schemeClr val="accent6"/>
                    </a:solidFill>
                  </a:tcPr>
                </a:tc>
              </a:tr>
              <a:tr h="617550">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돌 이전</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2.6</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2.1</a:t>
                      </a:r>
                      <a:endParaRPr sz="1000">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2.4</a:t>
                      </a:r>
                      <a:endParaRPr sz="1000">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solidFill>
                      <a:schemeClr val="accent6"/>
                    </a:solidFill>
                  </a:tcPr>
                </a:tc>
              </a:tr>
              <a:tr h="617550">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돌 이후</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28575" cap="flat" cmpd="sng">
                      <a:solidFill>
                        <a:srgbClr val="9e9e9e"/>
                      </a:solidFill>
                      <a:prstDash val="solid"/>
                      <a:round/>
                      <a:headEnd w="sm" len="sm"/>
                      <a:tailEnd w="sm" len="sm"/>
                    </a:lnR>
                    <a:lnT w="28575" cap="flat" cmpd="sng">
                      <a:solidFill>
                        <a:srgbClr val="9e9e9e"/>
                      </a:solidFill>
                      <a:prstDash val="solid"/>
                      <a:round/>
                      <a:headEnd w="sm" len="sm"/>
                      <a:tailEnd w="sm" len="sm"/>
                    </a:lnT>
                    <a:lnB w="28575"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94.3</a:t>
                      </a:r>
                      <a:endParaRPr sz="1000">
                        <a:latin typeface="나눔스퀘어라운드 ExtraBold"/>
                        <a:ea typeface="나눔스퀘어라운드 ExtraBold"/>
                      </a:endParaRPr>
                    </a:p>
                  </a:txBody>
                  <a:tcPr marL="91425" marR="91425" marT="91425" marB="91425" anchor="ctr">
                    <a:lnL w="28575"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000">
                          <a:latin typeface="나눔스퀘어라운드 ExtraBold"/>
                          <a:ea typeface="나눔스퀘어라운드 ExtraBold"/>
                        </a:rPr>
                        <a:t>94.9</a:t>
                      </a:r>
                      <a:endParaRPr sz="1000">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tcPr>
                </a:tc>
                <a:tc>
                  <a:txBody>
                    <a:bodyPr vert="horz" lIns="91424" tIns="91424" rIns="91424" bIns="91424" anchor="ctr" anchorCtr="0"/>
                    <a:p>
                      <a:pPr marL="0" lvl="0" indent="0" algn="ctr" rtl="0">
                        <a:spcBef>
                          <a:spcPts val="0"/>
                        </a:spcBef>
                        <a:spcAft>
                          <a:spcPts val="0"/>
                        </a:spcAft>
                        <a:buNone/>
                        <a:defRPr/>
                      </a:pPr>
                      <a:r>
                        <a:rPr lang="en" sz="1200" b="1">
                          <a:latin typeface="나눔스퀘어라운드 ExtraBold"/>
                          <a:ea typeface="나눔스퀘어라운드 ExtraBold"/>
                        </a:rPr>
                        <a:t>94.6</a:t>
                      </a:r>
                      <a:endParaRPr sz="1200" b="1">
                        <a:latin typeface="나눔스퀘어라운드 ExtraBold"/>
                        <a:ea typeface="나눔스퀘어라운드 ExtraBold"/>
                      </a:endParaRPr>
                    </a:p>
                  </a:txBody>
                  <a:tcPr marL="91425" marR="91425" marT="91425" marB="91425" anchor="ctr">
                    <a:lnL w="19050" cap="flat" cmpd="sng">
                      <a:solidFill>
                        <a:srgbClr val="9e9e9e"/>
                      </a:solidFill>
                      <a:prstDash val="solid"/>
                      <a:round/>
                      <a:headEnd w="sm" len="sm"/>
                      <a:tailEnd w="sm" len="sm"/>
                    </a:lnL>
                    <a:lnR w="19050" cap="flat" cmpd="sng">
                      <a:solidFill>
                        <a:srgbClr val="9e9e9e"/>
                      </a:solidFill>
                      <a:prstDash val="solid"/>
                      <a:round/>
                      <a:headEnd w="sm" len="sm"/>
                      <a:tailEnd w="sm" len="sm"/>
                    </a:lnR>
                    <a:lnT w="19050" cap="flat" cmpd="sng">
                      <a:solidFill>
                        <a:srgbClr val="9e9e9e"/>
                      </a:solidFill>
                      <a:prstDash val="solid"/>
                      <a:round/>
                      <a:headEnd w="sm" len="sm"/>
                      <a:tailEnd w="sm" len="sm"/>
                    </a:lnT>
                    <a:lnB w="19050" cap="flat" cmpd="sng">
                      <a:solidFill>
                        <a:srgbClr val="9e9e9e"/>
                      </a:solidFill>
                      <a:prstDash val="solid"/>
                      <a:round/>
                      <a:headEnd w="sm" len="sm"/>
                      <a:tailEnd w="sm" len="sm"/>
                    </a:lnB>
                    <a:solidFill>
                      <a:schemeClr val="accent6"/>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535" name="Google Shape;535;p26"/>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36" name="Google Shape;536;p26"/>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37" name="Google Shape;537;p26"/>
          <p:cNvSpPr txBox="1"/>
          <p:nvPr/>
        </p:nvSpPr>
        <p:spPr>
          <a:xfrm>
            <a:off x="226375" y="1427500"/>
            <a:ext cx="5031000" cy="4002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a:latin typeface="나눔스퀘어라운드 ExtraBold"/>
                <a:ea typeface="나눔스퀘어라운드 ExtraBold"/>
                <a:cs typeface="NanumGothic ExtraBold"/>
                <a:sym typeface="NanumGothic ExtraBold"/>
              </a:rPr>
              <a:t>의료 서비스를 돕는 수어 번역 서비스 수립</a:t>
            </a:r>
            <a:endParaRPr>
              <a:latin typeface="나눔스퀘어라운드 ExtraBold"/>
              <a:ea typeface="나눔스퀘어라운드 ExtraBold"/>
              <a:cs typeface="NanumGothic ExtraBold"/>
              <a:sym typeface="NanumGothic ExtraBold"/>
            </a:endParaRPr>
          </a:p>
        </p:txBody>
      </p:sp>
      <p:sp>
        <p:nvSpPr>
          <p:cNvPr id="538" name="Google Shape;538;p26"/>
          <p:cNvSpPr txBox="1"/>
          <p:nvPr/>
        </p:nvSpPr>
        <p:spPr>
          <a:xfrm>
            <a:off x="226375" y="1021075"/>
            <a:ext cx="20376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ko-KR" altLang="en-US" sz="1800">
                <a:solidFill>
                  <a:schemeClr val="lt1"/>
                </a:solidFill>
                <a:latin typeface="나눔스퀘어라운드 ExtraBold"/>
                <a:ea typeface="나눔스퀘어라운드 ExtraBold"/>
                <a:cs typeface="NanumGothic ExtraBold"/>
                <a:sym typeface="NanumGothic ExtraBold"/>
              </a:rPr>
              <a:t>사용자 분석</a:t>
            </a:r>
            <a:endParaRPr lang="ko-KR" altLang="en-US" sz="1800">
              <a:solidFill>
                <a:schemeClr val="lt1"/>
              </a:solidFill>
              <a:latin typeface="나눔스퀘어라운드 ExtraBold"/>
              <a:ea typeface="나눔스퀘어라운드 ExtraBold"/>
              <a:cs typeface="NanumGothic ExtraBold"/>
              <a:sym typeface="NanumGothic ExtraBold"/>
            </a:endParaRPr>
          </a:p>
        </p:txBody>
      </p:sp>
      <p:sp>
        <p:nvSpPr>
          <p:cNvPr id="539" name="Google Shape;539;p26"/>
          <p:cNvSpPr txBox="1"/>
          <p:nvPr/>
        </p:nvSpPr>
        <p:spPr>
          <a:xfrm>
            <a:off x="2657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1. 프로젝트 배경</a:t>
            </a:r>
            <a:endParaRPr sz="2800">
              <a:solidFill>
                <a:schemeClr val="dk2"/>
              </a:solidFill>
              <a:latin typeface="나눔스퀘어라운드 ExtraBold"/>
              <a:ea typeface="나눔스퀘어라운드 ExtraBold"/>
              <a:cs typeface="NanumGothic ExtraBold"/>
              <a:sym typeface="NanumGothic ExtraBold"/>
            </a:endParaRPr>
          </a:p>
        </p:txBody>
      </p:sp>
      <p:pic>
        <p:nvPicPr>
          <p:cNvPr id="540" name="Google Shape;540;p26"/>
          <p:cNvPicPr/>
          <p:nvPr/>
        </p:nvPicPr>
        <p:blipFill rotWithShape="1">
          <a:blip r:embed="rId3">
            <a:alphaModFix/>
          </a:blip>
          <a:srcRect l="19850" t="7790" r="9170" b="18130"/>
          <a:stretch>
            <a:fillRect/>
          </a:stretch>
        </p:blipFill>
        <p:spPr>
          <a:xfrm>
            <a:off x="6207875" y="1621000"/>
            <a:ext cx="2997627" cy="3270902"/>
          </a:xfrm>
          <a:prstGeom prst="rect">
            <a:avLst/>
          </a:prstGeom>
          <a:noFill/>
          <a:ln>
            <a:noFill/>
          </a:ln>
        </p:spPr>
      </p:pic>
      <p:pic>
        <p:nvPicPr>
          <p:cNvPr id="541" name="Google Shape;541;p26"/>
          <p:cNvPicPr/>
          <p:nvPr/>
        </p:nvPicPr>
        <p:blipFill rotWithShape="1">
          <a:blip r:embed="rId4">
            <a:alphaModFix/>
          </a:blip>
          <a:srcRect l="17310" t="7880" r="16060" b="15220"/>
          <a:stretch>
            <a:fillRect/>
          </a:stretch>
        </p:blipFill>
        <p:spPr>
          <a:xfrm>
            <a:off x="3311350" y="1668750"/>
            <a:ext cx="2972723" cy="3270902"/>
          </a:xfrm>
          <a:prstGeom prst="rect">
            <a:avLst/>
          </a:prstGeom>
          <a:noFill/>
          <a:ln>
            <a:noFill/>
          </a:ln>
        </p:spPr>
      </p:pic>
      <p:pic>
        <p:nvPicPr>
          <p:cNvPr id="542" name="Google Shape;542;p26"/>
          <p:cNvPicPr/>
          <p:nvPr/>
        </p:nvPicPr>
        <p:blipFill rotWithShape="1">
          <a:blip r:embed="rId5">
            <a:alphaModFix/>
          </a:blip>
          <a:srcRect l="9190" t="6450" r="8010"/>
          <a:stretch>
            <a:fillRect/>
          </a:stretch>
        </p:blipFill>
        <p:spPr>
          <a:xfrm>
            <a:off x="40951" y="2068313"/>
            <a:ext cx="3270400" cy="258748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547" name="Google Shape;547;p27"/>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48" name="Google Shape;548;p27"/>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latin typeface="나눔스퀘어라운드 ExtraBold"/>
              <a:ea typeface="나눔스퀘어라운드 ExtraBold"/>
            </a:endParaRPr>
          </a:p>
        </p:txBody>
      </p:sp>
      <p:sp>
        <p:nvSpPr>
          <p:cNvPr id="549" name="Google Shape;549;p27"/>
          <p:cNvSpPr txBox="1"/>
          <p:nvPr/>
        </p:nvSpPr>
        <p:spPr>
          <a:xfrm>
            <a:off x="2103950" y="1300575"/>
            <a:ext cx="4936200" cy="7389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3600">
                <a:latin typeface="나눔스퀘어라운드 ExtraBold"/>
                <a:ea typeface="나눔스퀘어라운드 ExtraBold"/>
                <a:cs typeface="NanumGothic ExtraBold"/>
                <a:sym typeface="NanumGothic ExtraBold"/>
              </a:rPr>
              <a:t>수어는 한국어와 다르다!</a:t>
            </a:r>
            <a:endParaRPr sz="3600">
              <a:latin typeface="나눔스퀘어라운드 ExtraBold"/>
              <a:ea typeface="나눔스퀘어라운드 ExtraBold"/>
              <a:cs typeface="NanumGothic ExtraBold"/>
              <a:sym typeface="NanumGothic ExtraBold"/>
            </a:endParaRPr>
          </a:p>
        </p:txBody>
      </p:sp>
      <p:sp>
        <p:nvSpPr>
          <p:cNvPr id="550" name="Google Shape;550;p27"/>
          <p:cNvSpPr txBox="1"/>
          <p:nvPr/>
        </p:nvSpPr>
        <p:spPr>
          <a:xfrm>
            <a:off x="226375" y="1021075"/>
            <a:ext cx="20376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사용자 분석</a:t>
            </a:r>
            <a:endParaRPr sz="1800">
              <a:solidFill>
                <a:schemeClr val="lt1"/>
              </a:solidFill>
              <a:latin typeface="나눔스퀘어라운드 ExtraBold"/>
              <a:ea typeface="나눔스퀘어라운드 ExtraBold"/>
              <a:cs typeface="NanumGothic ExtraBold"/>
              <a:sym typeface="NanumGothic ExtraBold"/>
            </a:endParaRPr>
          </a:p>
        </p:txBody>
      </p:sp>
      <p:sp>
        <p:nvSpPr>
          <p:cNvPr id="551" name="Google Shape;551;p27"/>
          <p:cNvSpPr txBox="1"/>
          <p:nvPr/>
        </p:nvSpPr>
        <p:spPr>
          <a:xfrm>
            <a:off x="2657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1. 프로젝트 배경</a:t>
            </a:r>
            <a:endParaRPr sz="2800">
              <a:solidFill>
                <a:schemeClr val="dk2"/>
              </a:solidFill>
              <a:latin typeface="나눔스퀘어라운드 ExtraBold"/>
              <a:ea typeface="나눔스퀘어라운드 ExtraBold"/>
              <a:cs typeface="NanumGothic ExtraBold"/>
              <a:sym typeface="NanumGothic ExtraBold"/>
            </a:endParaRPr>
          </a:p>
        </p:txBody>
      </p:sp>
      <p:pic>
        <p:nvPicPr>
          <p:cNvPr id="552" name="Google Shape;552;p27"/>
          <p:cNvPicPr/>
          <p:nvPr/>
        </p:nvPicPr>
        <p:blipFill rotWithShape="1">
          <a:blip r:embed="rId3">
            <a:alphaModFix/>
          </a:blip>
          <a:stretch>
            <a:fillRect/>
          </a:stretch>
        </p:blipFill>
        <p:spPr>
          <a:xfrm>
            <a:off x="4768875" y="3540487"/>
            <a:ext cx="2786825" cy="876000"/>
          </a:xfrm>
          <a:prstGeom prst="rect">
            <a:avLst/>
          </a:prstGeom>
          <a:noFill/>
          <a:ln>
            <a:noFill/>
          </a:ln>
        </p:spPr>
      </p:pic>
      <p:pic>
        <p:nvPicPr>
          <p:cNvPr id="553" name="Google Shape;553;p27"/>
          <p:cNvPicPr/>
          <p:nvPr/>
        </p:nvPicPr>
        <p:blipFill rotWithShape="1">
          <a:blip r:embed="rId4">
            <a:alphaModFix/>
          </a:blip>
          <a:stretch>
            <a:fillRect/>
          </a:stretch>
        </p:blipFill>
        <p:spPr>
          <a:xfrm>
            <a:off x="1467104" y="3540488"/>
            <a:ext cx="3027894" cy="876000"/>
          </a:xfrm>
          <a:prstGeom prst="rect">
            <a:avLst/>
          </a:prstGeom>
          <a:noFill/>
          <a:ln>
            <a:noFill/>
          </a:ln>
        </p:spPr>
      </p:pic>
      <p:sp>
        <p:nvSpPr>
          <p:cNvPr id="554" name="Google Shape;554;p27"/>
          <p:cNvSpPr txBox="1"/>
          <p:nvPr/>
        </p:nvSpPr>
        <p:spPr>
          <a:xfrm>
            <a:off x="1467100" y="4416488"/>
            <a:ext cx="2987700" cy="3387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000">
                <a:latin typeface="나눔스퀘어라운드 ExtraBold"/>
                <a:ea typeface="나눔스퀘어라운드 ExtraBold"/>
                <a:cs typeface="Kreon Light"/>
                <a:sym typeface="Kreon Light"/>
              </a:rPr>
              <a:t>구어와 다르게 시제에 대한 표현을 따로 해야만 함</a:t>
            </a:r>
            <a:endParaRPr sz="1000">
              <a:latin typeface="나눔스퀘어라운드 ExtraBold"/>
              <a:ea typeface="나눔스퀘어라운드 ExtraBold"/>
              <a:cs typeface="Kreon Light"/>
              <a:sym typeface="Kreon Light"/>
            </a:endParaRPr>
          </a:p>
        </p:txBody>
      </p:sp>
      <p:sp>
        <p:nvSpPr>
          <p:cNvPr id="555" name="Google Shape;555;p27"/>
          <p:cNvSpPr txBox="1"/>
          <p:nvPr/>
        </p:nvSpPr>
        <p:spPr>
          <a:xfrm>
            <a:off x="4768875" y="4416488"/>
            <a:ext cx="2786700" cy="492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000">
                <a:latin typeface="나눔스퀘어라운드 ExtraBold"/>
                <a:ea typeface="나눔스퀘어라운드 ExtraBold"/>
                <a:cs typeface="Kreon Light"/>
                <a:sym typeface="Kreon Light"/>
              </a:rPr>
              <a:t>동사의 경우 누군가를 지칭하기 어렵기 때문에 몸이나 시선을 통해 표현</a:t>
            </a:r>
            <a:endParaRPr sz="1000">
              <a:latin typeface="나눔스퀘어라운드 ExtraBold"/>
              <a:ea typeface="나눔스퀘어라운드 ExtraBold"/>
              <a:cs typeface="Kreon Light"/>
              <a:sym typeface="Kreon Light"/>
            </a:endParaRPr>
          </a:p>
        </p:txBody>
      </p:sp>
      <p:graphicFrame>
        <p:nvGraphicFramePr>
          <p:cNvPr id="556" name="Google Shape;556;p27"/>
          <p:cNvGraphicFramePr/>
          <p:nvPr/>
        </p:nvGraphicFramePr>
        <p:xfrm>
          <a:off x="1829013" y="2098528"/>
          <a:ext cx="5486075" cy="1272450"/>
        </p:xfrm>
        <a:graphic>
          <a:graphicData uri="http://schemas.openxmlformats.org/drawingml/2006/table">
            <a:tbl>
              <a:tblPr>
                <a:noFill/>
                <a:tableStyleId>{8CCEDD79-4879-4819-BCC9-954B804A2D74}</a:tableStyleId>
              </a:tblPr>
              <a:tblGrid>
                <a:gridCol w="2940925"/>
                <a:gridCol w="2545150"/>
              </a:tblGrid>
              <a:tr h="343100">
                <a:tc>
                  <a:txBody>
                    <a:bodyPr vert="horz" lIns="91424" tIns="91424" rIns="91424" bIns="91424" anchor="t" anchorCtr="0"/>
                    <a:p>
                      <a:pPr marL="0" lvl="0" indent="0" algn="ctr" rtl="0">
                        <a:lnSpc>
                          <a:spcPct val="115000"/>
                        </a:lnSpc>
                        <a:spcBef>
                          <a:spcPts val="0"/>
                        </a:spcBef>
                        <a:spcAft>
                          <a:spcPts val="0"/>
                        </a:spcAft>
                        <a:buClr>
                          <a:srgbClr val="000000"/>
                        </a:buClr>
                        <a:buSzPct val="25000"/>
                        <a:buFont typeface="Arial"/>
                        <a:buNone/>
                        <a:defRPr/>
                      </a:pPr>
                      <a:r>
                        <a:rPr lang="en" sz="1500" b="1">
                          <a:latin typeface="나눔스퀘어라운드 ExtraBold"/>
                          <a:ea typeface="나눔스퀘어라운드 ExtraBold"/>
                          <a:cs typeface="Calibri"/>
                          <a:sym typeface="Calibri"/>
                        </a:rPr>
                        <a:t>한국어</a:t>
                      </a:r>
                      <a:endParaRPr sz="15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solidFill>
                      <a:srgbClr val="f2cd87"/>
                    </a:solidFill>
                  </a:tcPr>
                </a:tc>
                <a:tc>
                  <a:txBody>
                    <a:bodyPr vert="horz" lIns="91424" tIns="91424" rIns="91424" bIns="91424" anchor="t" anchorCtr="0"/>
                    <a:p>
                      <a:pPr marL="0" lvl="0" indent="0" algn="ctr" rtl="0">
                        <a:lnSpc>
                          <a:spcPct val="115000"/>
                        </a:lnSpc>
                        <a:spcBef>
                          <a:spcPts val="0"/>
                        </a:spcBef>
                        <a:spcAft>
                          <a:spcPts val="0"/>
                        </a:spcAft>
                        <a:buClr>
                          <a:srgbClr val="000000"/>
                        </a:buClr>
                        <a:buSzPct val="25000"/>
                        <a:buFont typeface="Arial"/>
                        <a:buNone/>
                        <a:defRPr/>
                      </a:pPr>
                      <a:r>
                        <a:rPr lang="en" sz="1500" b="1">
                          <a:latin typeface="나눔스퀘어라운드 ExtraBold"/>
                          <a:ea typeface="나눔스퀘어라운드 ExtraBold"/>
                          <a:cs typeface="Calibri"/>
                          <a:sym typeface="Calibri"/>
                        </a:rPr>
                        <a:t>수어</a:t>
                      </a:r>
                      <a:endParaRPr sz="15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solidFill>
                      <a:srgbClr val="f2cd87"/>
                    </a:solidFill>
                  </a:tcPr>
                </a:tc>
              </a:tr>
              <a:tr h="330425">
                <a:tc>
                  <a:txBody>
                    <a:bodyPr vert="horz" lIns="91424" tIns="91424" rIns="91424" bIns="91424" anchor="t" anchorCtr="0"/>
                    <a:p>
                      <a:pPr marL="0" lvl="0" indent="0" algn="l" rtl="0">
                        <a:lnSpc>
                          <a:spcPct val="115000"/>
                        </a:lnSpc>
                        <a:spcBef>
                          <a:spcPts val="0"/>
                        </a:spcBef>
                        <a:spcAft>
                          <a:spcPts val="0"/>
                        </a:spcAft>
                        <a:buClr>
                          <a:srgbClr val="000000"/>
                        </a:buClr>
                        <a:buSzPct val="25000"/>
                        <a:buFont typeface="Arial"/>
                        <a:buNone/>
                        <a:defRPr/>
                      </a:pPr>
                      <a:r>
                        <a:rPr lang="en" sz="1300" b="1">
                          <a:solidFill>
                            <a:srgbClr val="000000"/>
                          </a:solidFill>
                          <a:latin typeface="나눔스퀘어라운드 ExtraBold"/>
                          <a:ea typeface="나눔스퀘어라운드 ExtraBold"/>
                          <a:cs typeface="Calibri"/>
                          <a:sym typeface="Calibri"/>
                        </a:rPr>
                        <a:t>어머니로부터 온 편지</a:t>
                      </a:r>
                      <a:endParaRPr sz="9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tcPr>
                </a:tc>
                <a:tc>
                  <a:txBody>
                    <a:bodyPr vert="horz" lIns="91424" tIns="91424" rIns="91424" bIns="91424" anchor="t" anchorCtr="0"/>
                    <a:p>
                      <a:pPr marL="0" lvl="0" indent="0" algn="l" rtl="0">
                        <a:lnSpc>
                          <a:spcPct val="115000"/>
                        </a:lnSpc>
                        <a:spcBef>
                          <a:spcPts val="0"/>
                        </a:spcBef>
                        <a:spcAft>
                          <a:spcPts val="0"/>
                        </a:spcAft>
                        <a:buClr>
                          <a:srgbClr val="000000"/>
                        </a:buClr>
                        <a:buSzPct val="25000"/>
                        <a:buFont typeface="Arial"/>
                        <a:buNone/>
                        <a:defRPr/>
                      </a:pPr>
                      <a:r>
                        <a:rPr lang="en" sz="1300" b="1">
                          <a:solidFill>
                            <a:srgbClr val="000000"/>
                          </a:solidFill>
                          <a:latin typeface="나눔스퀘어라운드 ExtraBold"/>
                          <a:ea typeface="나눔스퀘어라운드 ExtraBold"/>
                          <a:cs typeface="Calibri"/>
                          <a:sym typeface="Calibri"/>
                        </a:rPr>
                        <a:t>어머니 + 오다 + 편지</a:t>
                      </a:r>
                      <a:endParaRPr sz="9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tcPr>
                </a:tc>
              </a:tr>
              <a:tr h="374050">
                <a:tc>
                  <a:txBody>
                    <a:bodyPr vert="horz" lIns="91424" tIns="91424" rIns="91424" bIns="91424" anchor="t" anchorCtr="0"/>
                    <a:p>
                      <a:pPr marL="0" lvl="0" indent="0" algn="l" rtl="0">
                        <a:lnSpc>
                          <a:spcPct val="115000"/>
                        </a:lnSpc>
                        <a:spcBef>
                          <a:spcPts val="0"/>
                        </a:spcBef>
                        <a:spcAft>
                          <a:spcPts val="0"/>
                        </a:spcAft>
                        <a:buClr>
                          <a:srgbClr val="000000"/>
                        </a:buClr>
                        <a:buSzPct val="25000"/>
                        <a:buFont typeface="Arial"/>
                        <a:buNone/>
                        <a:defRPr/>
                      </a:pPr>
                      <a:r>
                        <a:rPr lang="en" sz="1300" b="1">
                          <a:solidFill>
                            <a:srgbClr val="000000"/>
                          </a:solidFill>
                          <a:latin typeface="나눔스퀘어라운드 ExtraBold"/>
                          <a:ea typeface="나눔스퀘어라운드 ExtraBold"/>
                          <a:cs typeface="Calibri"/>
                          <a:sym typeface="Calibri"/>
                        </a:rPr>
                        <a:t>선생님께서 나에게 청소를 시키셨다.</a:t>
                      </a:r>
                      <a:endParaRPr sz="9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tcPr>
                </a:tc>
                <a:tc>
                  <a:txBody>
                    <a:bodyPr vert="horz" lIns="91424" tIns="91424" rIns="91424" bIns="91424" anchor="t" anchorCtr="0"/>
                    <a:p>
                      <a:pPr marL="0" lvl="0" indent="0" algn="l" rtl="0">
                        <a:lnSpc>
                          <a:spcPct val="115000"/>
                        </a:lnSpc>
                        <a:spcBef>
                          <a:spcPts val="0"/>
                        </a:spcBef>
                        <a:spcAft>
                          <a:spcPts val="0"/>
                        </a:spcAft>
                        <a:buClr>
                          <a:srgbClr val="000000"/>
                        </a:buClr>
                        <a:buSzPct val="25000"/>
                        <a:buFont typeface="Arial"/>
                        <a:buNone/>
                        <a:defRPr/>
                      </a:pPr>
                      <a:r>
                        <a:rPr lang="en" sz="1300" b="1">
                          <a:solidFill>
                            <a:srgbClr val="000000"/>
                          </a:solidFill>
                          <a:latin typeface="나눔스퀘어라운드 ExtraBold"/>
                          <a:ea typeface="나눔스퀘어라운드 ExtraBold"/>
                          <a:cs typeface="Calibri"/>
                          <a:sym typeface="Calibri"/>
                        </a:rPr>
                        <a:t>선생님 + 나 + 청소 + 시키다</a:t>
                      </a:r>
                      <a:endParaRPr sz="900" b="1">
                        <a:latin typeface="나눔스퀘어라운드 ExtraBold"/>
                        <a:ea typeface="나눔스퀘어라운드 ExtraBold"/>
                        <a:cs typeface="Calibri"/>
                        <a:sym typeface="Calibri"/>
                      </a:endParaRPr>
                    </a:p>
                  </a:txBody>
                  <a:tcPr marL="91425" marR="91425" marT="91425" marB="91425">
                    <a:lnL w="38100" cap="flat" cmpd="sng">
                      <a:solidFill>
                        <a:srgbClr val="9e9e9e"/>
                      </a:solidFill>
                      <a:prstDash val="solid"/>
                      <a:round/>
                      <a:headEnd w="sm" len="sm"/>
                      <a:tailEnd w="sm" len="sm"/>
                    </a:lnL>
                    <a:lnR w="38100" cap="flat" cmpd="sng">
                      <a:solidFill>
                        <a:srgbClr val="9e9e9e"/>
                      </a:solidFill>
                      <a:prstDash val="solid"/>
                      <a:round/>
                      <a:headEnd w="sm" len="sm"/>
                      <a:tailEnd w="sm" len="sm"/>
                    </a:lnR>
                    <a:lnT w="38100" cap="flat" cmpd="sng">
                      <a:solidFill>
                        <a:srgbClr val="9e9e9e"/>
                      </a:solidFill>
                      <a:prstDash val="solid"/>
                      <a:round/>
                      <a:headEnd w="sm" len="sm"/>
                      <a:tailEnd w="sm" len="sm"/>
                    </a:lnT>
                    <a:lnB w="38100" cap="flat" cmpd="sng">
                      <a:solidFill>
                        <a:srgbClr val="9e9e9e"/>
                      </a:solidFill>
                      <a:prstDash val="solid"/>
                      <a:round/>
                      <a:headEnd w="sm" len="sm"/>
                      <a:tailEnd w="sm" len="sm"/>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rgbClr val="f2f2f2"/>
        </a:solidFill>
      </p:bgPr>
    </p:bg>
    <p:spTree>
      <p:nvGrpSpPr>
        <p:cNvPr id="1" name=""/>
        <p:cNvGrpSpPr/>
        <p:nvPr/>
      </p:nvGrpSpPr>
      <p:grpSpPr>
        <a:xfrm>
          <a:off x="0" y="0"/>
          <a:ext cx="0" cy="0"/>
          <a:chOff x="0" y="0"/>
          <a:chExt cx="0" cy="0"/>
        </a:xfrm>
      </p:grpSpPr>
      <p:sp>
        <p:nvSpPr>
          <p:cNvPr id="561" name="Google Shape;561;p28"/>
          <p:cNvSpPr/>
          <p:nvPr/>
        </p:nvSpPr>
        <p:spPr>
          <a:xfrm>
            <a:off x="50" y="0"/>
            <a:ext cx="9144000" cy="876000"/>
          </a:xfrm>
          <a:prstGeom prst="rect">
            <a:avLst/>
          </a:prstGeom>
          <a:solidFill>
            <a:schemeClr val="lt1"/>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62" name="Google Shape;562;p28"/>
          <p:cNvSpPr txBox="1"/>
          <p:nvPr/>
        </p:nvSpPr>
        <p:spPr>
          <a:xfrm>
            <a:off x="265750" y="137800"/>
            <a:ext cx="6161700" cy="6156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2800">
                <a:solidFill>
                  <a:schemeClr val="dk2"/>
                </a:solidFill>
                <a:latin typeface="나눔스퀘어라운드 ExtraBold"/>
                <a:ea typeface="나눔스퀘어라운드 ExtraBold"/>
                <a:cs typeface="NanumGothic ExtraBold"/>
                <a:sym typeface="NanumGothic ExtraBold"/>
              </a:rPr>
              <a:t>1. 프로젝트 배경</a:t>
            </a:r>
            <a:endParaRPr sz="2800">
              <a:solidFill>
                <a:schemeClr val="dk2"/>
              </a:solidFill>
              <a:latin typeface="나눔스퀘어라운드 ExtraBold"/>
              <a:ea typeface="나눔스퀘어라운드 ExtraBold"/>
              <a:cs typeface="NanumGothic ExtraBold"/>
              <a:sym typeface="NanumGothic ExtraBold"/>
            </a:endParaRPr>
          </a:p>
        </p:txBody>
      </p:sp>
      <p:sp>
        <p:nvSpPr>
          <p:cNvPr id="563" name="Google Shape;563;p28"/>
          <p:cNvSpPr txBox="1"/>
          <p:nvPr/>
        </p:nvSpPr>
        <p:spPr>
          <a:xfrm>
            <a:off x="226375" y="1021075"/>
            <a:ext cx="2037600" cy="451475"/>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r>
              <a:rPr lang="en" sz="1800">
                <a:solidFill>
                  <a:schemeClr val="lt1"/>
                </a:solidFill>
                <a:latin typeface="나눔스퀘어라운드 ExtraBold"/>
                <a:ea typeface="나눔스퀘어라운드 ExtraBold"/>
                <a:cs typeface="NanumGothic ExtraBold"/>
                <a:sym typeface="NanumGothic ExtraBold"/>
              </a:rPr>
              <a:t>기존 서비스 분석</a:t>
            </a:r>
            <a:endParaRPr sz="1800">
              <a:solidFill>
                <a:schemeClr val="lt1"/>
              </a:solidFill>
              <a:latin typeface="나눔스퀘어라운드 ExtraBold"/>
              <a:ea typeface="나눔스퀘어라운드 ExtraBold"/>
              <a:cs typeface="NanumGothic ExtraBold"/>
              <a:sym typeface="NanumGothic ExtraBold"/>
            </a:endParaRPr>
          </a:p>
        </p:txBody>
      </p:sp>
      <p:sp>
        <p:nvSpPr>
          <p:cNvPr id="564" name="Google Shape;564;p28"/>
          <p:cNvSpPr/>
          <p:nvPr/>
        </p:nvSpPr>
        <p:spPr>
          <a:xfrm>
            <a:off x="50" y="4891900"/>
            <a:ext cx="9144000" cy="251700"/>
          </a:xfrm>
          <a:prstGeom prst="rect">
            <a:avLst/>
          </a:prstGeom>
          <a:solidFill>
            <a:srgbClr val="c2c2c2"/>
          </a:solidFill>
          <a:ln>
            <a:noFill/>
          </a:ln>
        </p:spPr>
        <p:txBody>
          <a:bodyPr wrap="square" lIns="91424" tIns="91424" rIns="91424" bIns="91424" anchor="ctr" anchorCtr="0">
            <a:noAutofit/>
          </a:bodyPr>
          <a:lstStyle/>
          <a:p>
            <a:pPr marL="0" lvl="0" indent="0" algn="l" rtl="0">
              <a:spcBef>
                <a:spcPts val="0"/>
              </a:spcBef>
              <a:spcAft>
                <a:spcPts val="0"/>
              </a:spcAft>
              <a:buNone/>
              <a:defRPr/>
            </a:pPr>
            <a:endParaRPr/>
          </a:p>
        </p:txBody>
      </p:sp>
      <p:sp>
        <p:nvSpPr>
          <p:cNvPr id="565" name="Google Shape;565;p28"/>
          <p:cNvSpPr txBox="1"/>
          <p:nvPr/>
        </p:nvSpPr>
        <p:spPr>
          <a:xfrm>
            <a:off x="7276413" y="4179125"/>
            <a:ext cx="1566300" cy="354000"/>
          </a:xfrm>
          <a:prstGeom prst="rect">
            <a:avLst/>
          </a:prstGeom>
          <a:noFill/>
          <a:ln>
            <a:noFill/>
          </a:ln>
        </p:spPr>
        <p:txBody>
          <a:bodyPr wrap="square" lIns="91424" tIns="91424" rIns="91424" bIns="91424" anchor="t" anchorCtr="0">
            <a:spAutoFit/>
          </a:bodyPr>
          <a:lstStyle/>
          <a:p>
            <a:pPr marL="0" lvl="0" indent="0" algn="l" rtl="0">
              <a:spcBef>
                <a:spcPts val="0"/>
              </a:spcBef>
              <a:spcAft>
                <a:spcPts val="0"/>
              </a:spcAft>
              <a:buNone/>
              <a:defRPr/>
            </a:pPr>
            <a:endParaRPr sz="1100" b="1">
              <a:latin typeface="Kreon"/>
              <a:ea typeface="Kreon"/>
              <a:cs typeface="Kreon"/>
              <a:sym typeface="Kreon"/>
            </a:endParaRPr>
          </a:p>
        </p:txBody>
      </p:sp>
      <p:pic>
        <p:nvPicPr>
          <p:cNvPr id="566" name="Google Shape;566;p28"/>
          <p:cNvPicPr/>
          <p:nvPr/>
        </p:nvPicPr>
        <p:blipFill rotWithShape="1">
          <a:blip r:embed="rId3">
            <a:alphaModFix/>
          </a:blip>
          <a:stretch>
            <a:fillRect/>
          </a:stretch>
        </p:blipFill>
        <p:spPr>
          <a:xfrm>
            <a:off x="245625" y="2854525"/>
            <a:ext cx="2800000" cy="1781125"/>
          </a:xfrm>
          <a:prstGeom prst="rect">
            <a:avLst/>
          </a:prstGeom>
          <a:noFill/>
          <a:ln>
            <a:noFill/>
          </a:ln>
        </p:spPr>
      </p:pic>
      <p:pic>
        <p:nvPicPr>
          <p:cNvPr id="567" name="Google Shape;567;p28"/>
          <p:cNvPicPr/>
          <p:nvPr/>
        </p:nvPicPr>
        <p:blipFill rotWithShape="1">
          <a:blip r:embed="rId4">
            <a:alphaModFix/>
          </a:blip>
          <a:stretch>
            <a:fillRect/>
          </a:stretch>
        </p:blipFill>
        <p:spPr>
          <a:xfrm>
            <a:off x="3153025" y="1228975"/>
            <a:ext cx="2947450" cy="1875650"/>
          </a:xfrm>
          <a:prstGeom prst="rect">
            <a:avLst/>
          </a:prstGeom>
          <a:noFill/>
          <a:ln>
            <a:noFill/>
          </a:ln>
        </p:spPr>
      </p:pic>
      <p:pic>
        <p:nvPicPr>
          <p:cNvPr id="568" name="Google Shape;568;p28"/>
          <p:cNvPicPr/>
          <p:nvPr/>
        </p:nvPicPr>
        <p:blipFill rotWithShape="1">
          <a:blip r:embed="rId5">
            <a:alphaModFix/>
          </a:blip>
          <a:stretch>
            <a:fillRect/>
          </a:stretch>
        </p:blipFill>
        <p:spPr>
          <a:xfrm>
            <a:off x="6207875" y="2559025"/>
            <a:ext cx="2631325" cy="2070673"/>
          </a:xfrm>
          <a:prstGeom prst="rect">
            <a:avLst/>
          </a:prstGeom>
          <a:noFill/>
          <a:ln>
            <a:noFill/>
          </a:ln>
        </p:spPr>
      </p:pic>
      <p:sp>
        <p:nvSpPr>
          <p:cNvPr id="569" name="Google Shape;569;p28"/>
          <p:cNvSpPr/>
          <p:nvPr/>
        </p:nvSpPr>
        <p:spPr>
          <a:xfrm>
            <a:off x="1796425" y="2445900"/>
            <a:ext cx="1249200" cy="2517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쉐어 타이핑</a:t>
            </a:r>
            <a:endParaRPr sz="1000">
              <a:latin typeface="나눔스퀘어라운드 ExtraBold"/>
              <a:ea typeface="나눔스퀘어라운드 ExtraBold"/>
            </a:endParaRPr>
          </a:p>
        </p:txBody>
      </p:sp>
      <p:sp>
        <p:nvSpPr>
          <p:cNvPr id="570" name="Google Shape;570;p28"/>
          <p:cNvSpPr/>
          <p:nvPr/>
        </p:nvSpPr>
        <p:spPr>
          <a:xfrm>
            <a:off x="4851275" y="4456200"/>
            <a:ext cx="1249200" cy="251700"/>
          </a:xfrm>
          <a:prstGeom prst="roundRect">
            <a:avLst>
              <a:gd name="adj" fmla="val 16667"/>
            </a:avLst>
          </a:prstGeom>
          <a:solidFill>
            <a:srgbClr val="f2cd87"/>
          </a:solidFill>
          <a:ln w="9525" cap="flat" cmpd="sng">
            <a:solidFill>
              <a:srgbClr val="ffd966"/>
            </a:solidFill>
            <a:prstDash val="solid"/>
            <a:round/>
            <a:headEnd w="sm" len="sm"/>
            <a:tailEnd w="sm" len="sm"/>
          </a:ln>
        </p:spPr>
        <p:txBody>
          <a:bodyPr wrap="square" lIns="91424" tIns="91424" rIns="91424" bIns="91424" anchor="ctr" anchorCtr="0">
            <a:noAutofit/>
          </a:bodyPr>
          <a:lstStyle/>
          <a:p>
            <a:pPr marL="0" lvl="0" indent="0" algn="ctr" rtl="0">
              <a:spcBef>
                <a:spcPts val="0"/>
              </a:spcBef>
              <a:spcAft>
                <a:spcPts val="0"/>
              </a:spcAft>
              <a:buNone/>
              <a:defRPr/>
            </a:pPr>
            <a:r>
              <a:rPr lang="en" sz="1000">
                <a:latin typeface="나눔스퀘어라운드 ExtraBold"/>
                <a:ea typeface="나눔스퀘어라운드 ExtraBold"/>
              </a:rPr>
              <a:t>수화번역 도우미</a:t>
            </a:r>
            <a:endParaRPr sz="1000">
              <a:latin typeface="나눔스퀘어라운드 ExtraBold"/>
              <a:ea typeface="나눔스퀘어라운드 ExtraBold"/>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Sing language workshop by slidesgo">
  <a:themeElements>
    <a:clrScheme name="Simple Light">
      <a:dk1>
        <a:srgbClr val="242323"/>
      </a:dk1>
      <a:lt1>
        <a:srgbClr val="ffb24f"/>
      </a:lt1>
      <a:dk2>
        <a:srgbClr val="ffffff"/>
      </a:dk2>
      <a:lt2>
        <a:srgbClr val="242323"/>
      </a:lt2>
      <a:accent1>
        <a:srgbClr val="ffab40"/>
      </a:accent1>
      <a:accent2>
        <a:srgbClr val="ffffff"/>
      </a:accent2>
      <a:accent3>
        <a:srgbClr val="242323"/>
      </a:accent3>
      <a:accent4>
        <a:srgbClr val="ffab40"/>
      </a:accent4>
      <a:accent5>
        <a:srgbClr val="ffffff"/>
      </a:accent5>
      <a:accent6>
        <a:srgbClr val="ffb24f"/>
      </a:accent6>
      <a:hlink>
        <a:srgbClr val="242323"/>
      </a:hlink>
      <a:folHlink>
        <a:srgbClr val="0097a7"/>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682</ep:Words>
  <ep:PresentationFormat/>
  <ep:Paragraphs>197</ep:Paragraphs>
  <ep:Slides>25</ep:Slides>
  <ep:Notes>25</ep:Notes>
  <ep:TotalTime>0</ep:TotalTime>
  <ep:HiddenSlides>0</ep:HiddenSlides>
  <ep:MMClips>2</ep:MMClips>
  <ep:HeadingPairs>
    <vt:vector size="4" baseType="variant">
      <vt:variant>
        <vt:lpstr>테마</vt:lpstr>
      </vt:variant>
      <vt:variant>
        <vt:i4>1</vt:i4>
      </vt:variant>
      <vt:variant>
        <vt:lpstr>슬라이드 제목</vt:lpstr>
      </vt:variant>
      <vt:variant>
        <vt:i4>25</vt:i4>
      </vt:variant>
    </vt:vector>
  </ep:HeadingPairs>
  <ep:TitlesOfParts>
    <vt:vector size="26" baseType="lpstr">
      <vt:lpstr>Sing language workshop by slidesgo</vt:lpstr>
      <vt:lpstr>실시간 수어 번역 프로젝트</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cp:lastModifiedBy>LiO</cp:lastModifiedBy>
  <dcterms:modified xsi:type="dcterms:W3CDTF">2021-06-03T14:39:16.834</dcterms:modified>
  <cp:revision>29</cp:revision>
  <cp:version/>
</cp:coreProperties>
</file>